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2" r:id="rId37"/>
    <p:sldId id="299" r:id="rId38"/>
    <p:sldId id="293" r:id="rId39"/>
    <p:sldId id="294"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Comfortaa" panose="020B0604020202020204" charset="0"/>
      <p:regular r:id="rId46"/>
      <p:bold r:id="rId47"/>
    </p:embeddedFont>
    <p:embeddedFont>
      <p:font typeface="Gill Sans" panose="020B0604020202020204" charset="0"/>
      <p:regular r:id="rId48"/>
      <p:bold r:id="rId49"/>
    </p:embeddedFont>
    <p:embeddedFont>
      <p:font typeface="Sorts Mill Goudy" panose="020B0604020202020204" charset="0"/>
      <p:regular r:id="rId50"/>
      <p:italic r:id="rId51"/>
    </p:embeddedFont>
    <p:embeddedFont>
      <p:font typeface="Varela Round" panose="00000500000000000000" pitchFamily="2" charset="-79"/>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85O1LZrOgFYcg9xeLcnXGqf5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ybersecurityventures.com/60-percent-of-small-companies-close-within-6-months-of-being-hack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anorays.com/blog/4-reasons-why-you-should-care-about-third-party-cybersecur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zdnet.com/article/cybersecurity-half-of-employees-admit-they-are-cutting-corners-when-working-from-hom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d7d27a4554_0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Share with you why it matters to me.. personally... protect personal assets</a:t>
            </a:r>
            <a:endParaRPr/>
          </a:p>
          <a:p>
            <a:pPr marL="0" lvl="0" indent="0" algn="l" rtl="0">
              <a:lnSpc>
                <a:spcPct val="100000"/>
              </a:lnSpc>
              <a:spcBef>
                <a:spcPts val="0"/>
              </a:spcBef>
              <a:spcAft>
                <a:spcPts val="0"/>
              </a:spcAft>
              <a:buClr>
                <a:schemeClr val="dk1"/>
              </a:buClr>
              <a:buSzPts val="1100"/>
              <a:buFont typeface="Arial"/>
              <a:buNone/>
            </a:pPr>
            <a:r>
              <a:rPr lang="en-US"/>
              <a:t>digital.. so much of our lives are digital.  Personal information exposed like never before.. So many devices (IoT connected to the internet).. Increase attack surface and risk..</a:t>
            </a:r>
            <a:endParaRPr/>
          </a:p>
          <a:p>
            <a:pPr marL="0" lvl="0" indent="0" algn="l" rtl="0">
              <a:lnSpc>
                <a:spcPct val="100000"/>
              </a:lnSpc>
              <a:spcBef>
                <a:spcPts val="0"/>
              </a:spcBef>
              <a:spcAft>
                <a:spcPts val="0"/>
              </a:spcAft>
              <a:buClr>
                <a:schemeClr val="dk1"/>
              </a:buClr>
              <a:buSzPts val="1100"/>
              <a:buFont typeface="Arial"/>
              <a:buNone/>
            </a:pPr>
            <a:r>
              <a:rPr lang="en-US"/>
              <a:t>new risks to my banking/finances/privacy that didn’t exist before.</a:t>
            </a:r>
            <a:endParaRPr/>
          </a:p>
        </p:txBody>
      </p:sp>
      <p:sp>
        <p:nvSpPr>
          <p:cNvPr id="275" name="Google Shape;275;g1d7d27a4554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d7d27a4554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d7d27a4554_1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https://cybersecurityventures.com/60-percent-of-small-companies-close-within-6-months-of-being-hacked/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ANOTHER WHY!! Potential Impacts -cost of a breach/go out of business within 6 months of a attack</a:t>
            </a:r>
            <a:endParaRPr/>
          </a:p>
        </p:txBody>
      </p:sp>
      <p:sp>
        <p:nvSpPr>
          <p:cNvPr id="284" name="Google Shape;284;g1d7d27a4554_1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d7d27a4554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Then of course there are governing regulatory frameworks ….such as HIPAA, PCI DSS..NY DFS some changes coming up 2023-year cybersecurity</a:t>
            </a:r>
            <a:endParaRPr dirty="0"/>
          </a:p>
        </p:txBody>
      </p:sp>
      <p:sp>
        <p:nvSpPr>
          <p:cNvPr id="293" name="Google Shape;293;g1d7d27a4554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7d27a4554_4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d7d27a4554_4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https://www.csoonline.com/article/3410278/the-biggest-data-breach-fines-penalties-and-settlements-so-far.html we are seeing the trend for at the CEO level for  failure to implement necessary info sec program. Tip of the iceberg.. Not all reported..fear of reprisals..</a:t>
            </a:r>
            <a:endParaRPr/>
          </a:p>
        </p:txBody>
      </p:sp>
      <p:sp>
        <p:nvSpPr>
          <p:cNvPr id="327" name="Google Shape;327;g1d7d27a4554_4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d7d27a4554_4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d7d27a4554_4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https://panorays.com/blog/4-reasons-why-you-should-care-about-third-party-cybersecurity/</a:t>
            </a:r>
            <a:endParaRPr/>
          </a:p>
          <a:p>
            <a:pPr marL="0" lvl="0" indent="0" algn="l" rtl="0">
              <a:lnSpc>
                <a:spcPct val="100000"/>
              </a:lnSpc>
              <a:spcBef>
                <a:spcPts val="0"/>
              </a:spcBef>
              <a:spcAft>
                <a:spcPts val="0"/>
              </a:spcAft>
              <a:buSzPts val="1400"/>
              <a:buNone/>
            </a:pPr>
            <a:r>
              <a:rPr lang="en-US"/>
              <a:t> differentiator in the industry.. Which company do you want to give you money too.. Going to become a part of corporate responsibility..</a:t>
            </a:r>
            <a:endParaRPr/>
          </a:p>
          <a:p>
            <a:pPr marL="0" lvl="0" indent="0" algn="l" rtl="0">
              <a:lnSpc>
                <a:spcPct val="100000"/>
              </a:lnSpc>
              <a:spcBef>
                <a:spcPts val="0"/>
              </a:spcBef>
              <a:spcAft>
                <a:spcPts val="0"/>
              </a:spcAft>
              <a:buClr>
                <a:schemeClr val="dk1"/>
              </a:buClr>
              <a:buSzPts val="1100"/>
              <a:buFont typeface="Arial"/>
              <a:buNone/>
            </a:pPr>
            <a:r>
              <a:rPr lang="en-US"/>
              <a:t>Reputation: it’s good business and branding to implement cybersecurity measures… these are some of the WHYS..and we could probably cover a lot more..but, this is to give you some ideas to think about..</a:t>
            </a:r>
            <a:endParaRPr/>
          </a:p>
        </p:txBody>
      </p:sp>
      <p:sp>
        <p:nvSpPr>
          <p:cNvPr id="347" name="Google Shape;347;g1d7d27a4554_4_2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9d0586d20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1e9d0586d20_0_2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https://www.cisa.gov/critical-infrastructure-sectors</a:t>
            </a:r>
            <a:endParaRPr/>
          </a:p>
        </p:txBody>
      </p:sp>
      <p:sp>
        <p:nvSpPr>
          <p:cNvPr id="363" name="Google Shape;363;g1e9d0586d20_0_2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fe5ce1d30e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fe5ce1d30e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t>
            </a:r>
            <a:r>
              <a:rPr lang="en-US" b="0" i="0">
                <a:solidFill>
                  <a:srgbClr val="3A3A3A"/>
                </a:solidFill>
                <a:latin typeface="Varela Round"/>
                <a:ea typeface="Varela Round"/>
                <a:cs typeface="Varela Round"/>
                <a:sym typeface="Varela Round"/>
              </a:rPr>
              <a:t>In remote work environments, some staff intentionally go around cybersecurity requirements while home distractions cause unintended </a:t>
            </a:r>
            <a:r>
              <a:rPr lang="en-US" b="0" i="0" u="sng" strike="noStrike">
                <a:solidFill>
                  <a:srgbClr val="2353A8"/>
                </a:solidFill>
                <a:latin typeface="Varela Round"/>
                <a:ea typeface="Varela Round"/>
                <a:cs typeface="Varela Round"/>
                <a:sym typeface="Varela Round"/>
                <a:hlinkClick r:id="rId3">
                  <a:extLst>
                    <a:ext uri="{A12FA001-AC4F-418D-AE19-62706E023703}">
                      <ahyp:hlinkClr xmlns:ahyp="http://schemas.microsoft.com/office/drawing/2018/hyperlinkcolor" val="tx"/>
                    </a:ext>
                  </a:extLst>
                </a:hlinkClick>
              </a:rPr>
              <a:t>lapses in cybersecurity judgment, according to a study.</a:t>
            </a:r>
            <a:r>
              <a:rPr lang="en-US" b="0" i="0">
                <a:solidFill>
                  <a:srgbClr val="3A3A3A"/>
                </a:solidFill>
                <a:latin typeface="Varela Round"/>
                <a:ea typeface="Varela Round"/>
                <a:cs typeface="Varela Round"/>
                <a:sym typeface="Varela Round"/>
              </a:rPr>
              <a:t> So, on one hand, some might outright ignore cybersecurity guidelines depending on the rule. And, that’s only </a:t>
            </a:r>
            <a:r>
              <a:rPr lang="en-US" b="0" i="1">
                <a:solidFill>
                  <a:srgbClr val="3A3A3A"/>
                </a:solidFill>
                <a:latin typeface="Varela Round"/>
                <a:ea typeface="Varela Round"/>
                <a:cs typeface="Varela Round"/>
                <a:sym typeface="Varela Round"/>
              </a:rPr>
              <a:t>if </a:t>
            </a:r>
            <a:r>
              <a:rPr lang="en-US" b="0" i="0">
                <a:solidFill>
                  <a:srgbClr val="3A3A3A"/>
                </a:solidFill>
                <a:latin typeface="Varela Round"/>
                <a:ea typeface="Varela Round"/>
                <a:cs typeface="Varela Round"/>
                <a:sym typeface="Varela Round"/>
              </a:rPr>
              <a:t>an enterprise elects to follow cyber guidelines and recommended security strategies.”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https://bytagig.com/voluntary-compliance-just-isnt-enough-for-cybersecurity-measures/</a:t>
            </a:r>
            <a:endParaRPr/>
          </a:p>
        </p:txBody>
      </p:sp>
      <p:sp>
        <p:nvSpPr>
          <p:cNvPr id="404" name="Google Shape;404;g1fe5ce1d30e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fe5ce1d30e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1fe5ce1d30e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https://slate.com/news-and-politics/2023/01/biden-cybersecurity-inglis-neuberger.html DHS/CISA NY FS changes.. Still in a comment period.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https://www.hklaw.com/en/insights/publications/2023/01/new-regulatory-agenda-reveals-forthcoming-cybersecurity-regulations</a:t>
            </a:r>
            <a:endParaRPr/>
          </a:p>
        </p:txBody>
      </p:sp>
      <p:sp>
        <p:nvSpPr>
          <p:cNvPr id="415" name="Google Shape;415;g1fe5ce1d30e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d7d27a4554_4_2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And, so if we know why then our next question might be ‘what?” And  I think that’s probably really why we are here today..to consider the potential impact  on our our lives our businesses and how we start thinking about how to better protect</a:t>
            </a:r>
            <a:endParaRPr/>
          </a:p>
          <a:p>
            <a:pPr marL="0" lvl="0" indent="0" algn="l" rtl="0">
              <a:lnSpc>
                <a:spcPct val="100000"/>
              </a:lnSpc>
              <a:spcBef>
                <a:spcPts val="0"/>
              </a:spcBef>
              <a:spcAft>
                <a:spcPts val="0"/>
              </a:spcAft>
              <a:buSzPts val="1400"/>
              <a:buNone/>
            </a:pPr>
            <a:r>
              <a:rPr lang="en-US"/>
              <a:t>ourselves and become cybersavvy.. we can start to do this … ADMIN/TECH/PHYSICAL CONTROLS better known as safeguards… also understanding biz and risk.. and this is where..</a:t>
            </a:r>
            <a:endParaRPr/>
          </a:p>
        </p:txBody>
      </p:sp>
      <p:sp>
        <p:nvSpPr>
          <p:cNvPr id="429" name="Google Shape;429;g1d7d27a4554_4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01870641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201870641e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today we will focus on… </a:t>
            </a:r>
            <a:endParaRPr/>
          </a:p>
        </p:txBody>
      </p:sp>
      <p:sp>
        <p:nvSpPr>
          <p:cNvPr id="449" name="Google Shape;449;g201870641e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e9d0586d2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e9d0586d20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1e9d0586d20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d6fa03ab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1d6fa03abe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https://usa.kaspersky.com/resource-center/definitions/what-is-social-engineering</a:t>
            </a:r>
            <a:endParaRPr/>
          </a:p>
        </p:txBody>
      </p:sp>
      <p:sp>
        <p:nvSpPr>
          <p:cNvPr id="476" name="Google Shape;476;g1d6fa03abe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d6fa03abe6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1d6fa03abe6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Verizon Data Breach Investigation Report finds that Phishing still dominates cyberattacks.</a:t>
            </a:r>
            <a:endParaRPr/>
          </a:p>
          <a:p>
            <a:pPr marL="0" lvl="0" indent="0" algn="l" rtl="0">
              <a:lnSpc>
                <a:spcPct val="100000"/>
              </a:lnSpc>
              <a:spcBef>
                <a:spcPts val="0"/>
              </a:spcBef>
              <a:spcAft>
                <a:spcPts val="0"/>
              </a:spcAft>
              <a:buSzPts val="1400"/>
              <a:buNone/>
            </a:pPr>
            <a:r>
              <a:rPr lang="en-US"/>
              <a:t>https://www.proofpoint.com/us/blog/email-and-cloud-threats/key-findings-2022-verizon-data-breach-investigations-report-dbir</a:t>
            </a:r>
            <a:endParaRPr/>
          </a:p>
        </p:txBody>
      </p:sp>
      <p:sp>
        <p:nvSpPr>
          <p:cNvPr id="486" name="Google Shape;486;g1d6fa03abe6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d6fa03abe6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1d6fa03abe6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https://www.rangeforce.com/blog/social-engineering-countermeasures</a:t>
            </a:r>
            <a:endParaRPr/>
          </a:p>
        </p:txBody>
      </p:sp>
      <p:sp>
        <p:nvSpPr>
          <p:cNvPr id="508" name="Google Shape;508;g1d6fa03abe6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d6fa03abe6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g1d6fa03abe6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d6fa03abe6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g1d6fa03abe6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d6fa03abe6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Latest guidance NIST last year was password complexity.. over 12 letters.. mixed…..</a:t>
            </a:r>
            <a:endParaRPr/>
          </a:p>
        </p:txBody>
      </p:sp>
      <p:sp>
        <p:nvSpPr>
          <p:cNvPr id="546" name="Google Shape;546;g1d6fa03abe6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d6fa03abe6_0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means ensuring that you get your software updates installed. Don’t hit the do it later button too often. Or set a policy that after x number of deferrals system won’t operate until patch applied.</a:t>
            </a:r>
            <a:endParaRPr/>
          </a:p>
        </p:txBody>
      </p:sp>
      <p:sp>
        <p:nvSpPr>
          <p:cNvPr id="555" name="Google Shape;555;g1d6fa03abe6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d6fa03abe6_0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1d6fa03abe6_0_2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000000"/>
                </a:solidFill>
                <a:latin typeface="Comfortaa"/>
                <a:ea typeface="Comfortaa"/>
                <a:cs typeface="Comfortaa"/>
                <a:sym typeface="Comfortaa"/>
              </a:rPr>
              <a:t>https://www.cnp.net/patching-best-practices/</a:t>
            </a:r>
            <a:endParaRPr/>
          </a:p>
        </p:txBody>
      </p:sp>
      <p:sp>
        <p:nvSpPr>
          <p:cNvPr id="565" name="Google Shape;565;g1d6fa03abe6_0_2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fb0c96238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1fb0c96238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rPr>
              <a:t>Incident response plan. Insurance policy. Call an expert.  Note agencies do not support payment of a ransom.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are seeing a lot of ransomware attacks.. some of the top targets for criminals are health care industry as that information is worth more on the dark web. </a:t>
            </a:r>
            <a:endParaRPr/>
          </a:p>
        </p:txBody>
      </p:sp>
      <p:sp>
        <p:nvSpPr>
          <p:cNvPr id="577" name="Google Shape;577;g1fb0c96238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fb0c962386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1fb0c962386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https://www.checkpoint.com/cyber-hub/threat-prevention/ransomware/</a:t>
            </a:r>
            <a:endParaRPr/>
          </a:p>
          <a:p>
            <a:pPr marL="0" lvl="0" indent="0" algn="l" rtl="0">
              <a:lnSpc>
                <a:spcPct val="100000"/>
              </a:lnSpc>
              <a:spcBef>
                <a:spcPts val="0"/>
              </a:spcBef>
              <a:spcAft>
                <a:spcPts val="0"/>
              </a:spcAft>
              <a:buSzPts val="1400"/>
              <a:buNone/>
            </a:pPr>
            <a:endParaRPr/>
          </a:p>
        </p:txBody>
      </p:sp>
      <p:sp>
        <p:nvSpPr>
          <p:cNvPr id="587" name="Google Shape;587;g1fb0c962386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d7cf98e0b7_1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We’re here to talk about cybersecurity. We hear about it a lot today..</a:t>
            </a:r>
            <a:endParaRPr/>
          </a:p>
          <a:p>
            <a:pPr marL="0" lvl="0" indent="0" algn="l" rtl="0">
              <a:lnSpc>
                <a:spcPct val="100000"/>
              </a:lnSpc>
              <a:spcBef>
                <a:spcPts val="0"/>
              </a:spcBef>
              <a:spcAft>
                <a:spcPts val="0"/>
              </a:spcAft>
              <a:buSzPts val="1400"/>
              <a:buNone/>
            </a:pPr>
            <a:r>
              <a:rPr lang="en-US"/>
              <a:t>It seems that there isn’t a day that goes by now that we don’t hear about another cyber attack. </a:t>
            </a:r>
            <a:endParaRPr/>
          </a:p>
        </p:txBody>
      </p:sp>
      <p:sp>
        <p:nvSpPr>
          <p:cNvPr id="184" name="Google Shape;184;g1d7cf98e0b7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fb0c962386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g1fb0c962386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https://www.vmware.com/topics/glossary/content/business-continuity.html</a:t>
            </a:r>
            <a:endParaRPr/>
          </a:p>
        </p:txBody>
      </p:sp>
      <p:sp>
        <p:nvSpPr>
          <p:cNvPr id="611" name="Google Shape;611;g1fb0c962386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fb0c962386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NEED TO HAVE A PLAN.. NOT A MATTER OF IF BUT WHEN YOU WILL BE BREACHED..</a:t>
            </a:r>
            <a:endParaRPr/>
          </a:p>
        </p:txBody>
      </p:sp>
      <p:sp>
        <p:nvSpPr>
          <p:cNvPr id="619" name="Google Shape;619;g1fb0c962386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fb0c962386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1fb0c962386_0_2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https://www.techtarget.com/searchsecurity/definition/incident-response Need to have an incident response plan. Last thing you want to do is be figuring it out at 3am in the morning and you don’t know who to call systems offline. Need a call tree.. Steps that need to be outlined.. First one is authenticate an incident has occurred.. (not just unplugged)</a:t>
            </a:r>
            <a:endParaRPr/>
          </a:p>
        </p:txBody>
      </p:sp>
      <p:sp>
        <p:nvSpPr>
          <p:cNvPr id="632" name="Google Shape;632;g1fb0c962386_0_2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d6fa03abe6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1d6fa03abe6_0_3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https://blog.hubspot.com/service/business-continuity-plan Warm sites, hot sites, mirror sites using cloud</a:t>
            </a:r>
            <a:endParaRPr/>
          </a:p>
          <a:p>
            <a:pPr marL="0" lvl="0" indent="0" algn="l" rtl="0">
              <a:lnSpc>
                <a:spcPct val="100000"/>
              </a:lnSpc>
              <a:spcBef>
                <a:spcPts val="0"/>
              </a:spcBef>
              <a:spcAft>
                <a:spcPts val="0"/>
              </a:spcAft>
              <a:buSzPts val="1400"/>
              <a:buNone/>
            </a:pPr>
            <a:endParaRPr/>
          </a:p>
        </p:txBody>
      </p:sp>
      <p:sp>
        <p:nvSpPr>
          <p:cNvPr id="642" name="Google Shape;642;g1d6fa03abe6_0_3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fb0c962386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1fb0c962386_0_2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https://aws.amazon.com/what-is/disaster-recovery/</a:t>
            </a:r>
            <a:endParaRPr dirty="0"/>
          </a:p>
        </p:txBody>
      </p:sp>
      <p:sp>
        <p:nvSpPr>
          <p:cNvPr id="673" name="Google Shape;673;g1fb0c962386_0_2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ebc845245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0" name="Google Shape;690;g1eebc845245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eebc845245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1eebc845245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9" name="Google Shape;709;g1eebc845245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184511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eebc845245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1eebc845245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g1eebc845245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018706429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g2018706429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Did you want to share something personal here?</a:t>
            </a:r>
            <a:endParaRPr dirty="0"/>
          </a:p>
        </p:txBody>
      </p:sp>
      <p:sp>
        <p:nvSpPr>
          <p:cNvPr id="723" name="Google Shape;723;g20187064290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d7d27a455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1d7d27a455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d7cf98e0b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d7cf98e0b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fact.. Significant increase in attacks just in the short period between 2020-2021.</a:t>
            </a:r>
            <a:endParaRPr/>
          </a:p>
        </p:txBody>
      </p:sp>
      <p:sp>
        <p:nvSpPr>
          <p:cNvPr id="203" name="Google Shape;203;g1d7cf98e0b7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d7cf98e0b7_1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The internet originally created to share information. It wasn’t built specifically to be what</a:t>
            </a:r>
            <a:endParaRPr b="0"/>
          </a:p>
          <a:p>
            <a:pPr marL="0" lvl="0" indent="0" algn="l" rtl="0">
              <a:lnSpc>
                <a:spcPct val="100000"/>
              </a:lnSpc>
              <a:spcBef>
                <a:spcPts val="0"/>
              </a:spcBef>
              <a:spcAft>
                <a:spcPts val="0"/>
              </a:spcAft>
              <a:buSzPts val="1400"/>
              <a:buNone/>
            </a:pPr>
            <a:r>
              <a:rPr lang="en-US" b="0" i="0" u="none" strike="noStrike">
                <a:solidFill>
                  <a:srgbClr val="000000"/>
                </a:solidFill>
                <a:latin typeface="Calibri"/>
                <a:ea typeface="Calibri"/>
                <a:cs typeface="Calibri"/>
                <a:sym typeface="Calibri"/>
              </a:rPr>
              <a:t>it is today. and so security wasn’t at the heart of the infrastructure ..rather it was about free access to information..</a:t>
            </a:r>
            <a:endParaRPr b="0"/>
          </a:p>
          <a:p>
            <a:pPr marL="0" lvl="0" indent="0" algn="l" rtl="0">
              <a:lnSpc>
                <a:spcPct val="100000"/>
              </a:lnSpc>
              <a:spcBef>
                <a:spcPts val="0"/>
              </a:spcBef>
              <a:spcAft>
                <a:spcPts val="0"/>
              </a:spcAft>
              <a:buClr>
                <a:schemeClr val="dk1"/>
              </a:buClr>
              <a:buSzPts val="1100"/>
              <a:buFont typeface="Arial"/>
              <a:buNone/>
            </a:pPr>
            <a:r>
              <a:rPr lang="en-US"/>
              <a:t>By that I mean in the situation where we are under siege.</a:t>
            </a:r>
            <a:endParaRPr/>
          </a:p>
          <a:p>
            <a:pPr marL="0" lvl="0" indent="0" algn="l" rtl="0">
              <a:lnSpc>
                <a:spcPct val="100000"/>
              </a:lnSpc>
              <a:spcBef>
                <a:spcPts val="0"/>
              </a:spcBef>
              <a:spcAft>
                <a:spcPts val="0"/>
              </a:spcAft>
              <a:buClr>
                <a:schemeClr val="dk1"/>
              </a:buClr>
              <a:buSzPts val="1100"/>
              <a:buFont typeface="Arial"/>
              <a:buNone/>
            </a:pPr>
            <a:r>
              <a:rPr lang="en-US"/>
              <a:t>Let’s take a moment to briefly understand the chronology of events. </a:t>
            </a:r>
            <a:endParaRPr/>
          </a:p>
          <a:p>
            <a:pPr marL="0" lvl="0" indent="0" algn="l" rtl="0">
              <a:lnSpc>
                <a:spcPct val="100000"/>
              </a:lnSpc>
              <a:spcBef>
                <a:spcPts val="0"/>
              </a:spcBef>
              <a:spcAft>
                <a:spcPts val="0"/>
              </a:spcAft>
              <a:buClr>
                <a:schemeClr val="dk1"/>
              </a:buClr>
              <a:buSzPts val="1100"/>
              <a:buFont typeface="Arial"/>
              <a:buNone/>
            </a:pPr>
            <a:r>
              <a:rPr lang="en-US"/>
              <a:t>The advent of the internet was revolutionary… changed the way we do business,</a:t>
            </a:r>
            <a:endParaRPr/>
          </a:p>
          <a:p>
            <a:pPr marL="0" lvl="0" indent="0" algn="l" rtl="0">
              <a:lnSpc>
                <a:spcPct val="100000"/>
              </a:lnSpc>
              <a:spcBef>
                <a:spcPts val="0"/>
              </a:spcBef>
              <a:spcAft>
                <a:spcPts val="0"/>
              </a:spcAft>
              <a:buClr>
                <a:schemeClr val="dk1"/>
              </a:buClr>
              <a:buSzPts val="1100"/>
              <a:buFont typeface="Arial"/>
              <a:buNone/>
            </a:pPr>
            <a:r>
              <a:rPr lang="en-US"/>
              <a:t>bank, work, and even date. The speed of innovation in the past 20 years has led to the</a:t>
            </a:r>
            <a:endParaRPr/>
          </a:p>
          <a:p>
            <a:pPr marL="0" lvl="0" indent="0" algn="l" rtl="0">
              <a:lnSpc>
                <a:spcPct val="100000"/>
              </a:lnSpc>
              <a:spcBef>
                <a:spcPts val="0"/>
              </a:spcBef>
              <a:spcAft>
                <a:spcPts val="0"/>
              </a:spcAft>
              <a:buClr>
                <a:schemeClr val="dk1"/>
              </a:buClr>
              <a:buSzPts val="1100"/>
              <a:buFont typeface="Arial"/>
              <a:buNone/>
            </a:pPr>
            <a:r>
              <a:rPr lang="en-US"/>
              <a:t>current evolution of the internet which is a massive interconnected global always on</a:t>
            </a:r>
            <a:endParaRPr/>
          </a:p>
          <a:p>
            <a:pPr marL="0" lvl="0" indent="0" algn="l" rtl="0">
              <a:lnSpc>
                <a:spcPct val="100000"/>
              </a:lnSpc>
              <a:spcBef>
                <a:spcPts val="0"/>
              </a:spcBef>
              <a:spcAft>
                <a:spcPts val="0"/>
              </a:spcAft>
              <a:buClr>
                <a:schemeClr val="dk1"/>
              </a:buClr>
              <a:buSzPts val="1100"/>
              <a:buFont typeface="Arial"/>
              <a:buNone/>
            </a:pPr>
            <a:r>
              <a:rPr lang="en-US"/>
              <a:t>electronic village that has in us rubbing shoulders with unknown virtual neighbors</a:t>
            </a:r>
            <a:endParaRPr/>
          </a:p>
          <a:p>
            <a:pPr marL="0" lvl="0" indent="0" algn="l" rtl="0">
              <a:lnSpc>
                <a:spcPct val="100000"/>
              </a:lnSpc>
              <a:spcBef>
                <a:spcPts val="0"/>
              </a:spcBef>
              <a:spcAft>
                <a:spcPts val="0"/>
              </a:spcAft>
              <a:buSzPts val="1400"/>
              <a:buNone/>
            </a:pPr>
            <a:r>
              <a:rPr lang="en-US"/>
              <a:t>criminals and cartels alike.</a:t>
            </a:r>
            <a:endParaRPr/>
          </a:p>
        </p:txBody>
      </p:sp>
      <p:sp>
        <p:nvSpPr>
          <p:cNvPr id="211" name="Google Shape;211;g1d7cf98e0b7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Like many innovations there can be unintended consequences. and one of the</a:t>
            </a:r>
            <a:endParaRPr/>
          </a:p>
          <a:p>
            <a:pPr marL="0" lvl="0" indent="0" algn="l" rtl="0">
              <a:lnSpc>
                <a:spcPct val="100000"/>
              </a:lnSpc>
              <a:spcBef>
                <a:spcPts val="0"/>
              </a:spcBef>
              <a:spcAft>
                <a:spcPts val="0"/>
              </a:spcAft>
              <a:buClr>
                <a:schemeClr val="dk1"/>
              </a:buClr>
              <a:buSzPts val="1100"/>
              <a:buFont typeface="Arial"/>
              <a:buNone/>
            </a:pPr>
            <a:r>
              <a:rPr lang="en-US"/>
              <a:t>unintended consequences of this highly networked dynamic world is that now</a:t>
            </a:r>
            <a:endParaRPr/>
          </a:p>
          <a:p>
            <a:pPr marL="0" lvl="0" indent="0" algn="l" rtl="0">
              <a:lnSpc>
                <a:spcPct val="100000"/>
              </a:lnSpc>
              <a:spcBef>
                <a:spcPts val="0"/>
              </a:spcBef>
              <a:spcAft>
                <a:spcPts val="0"/>
              </a:spcAft>
              <a:buSzPts val="1400"/>
              <a:buNone/>
            </a:pPr>
            <a:r>
              <a:rPr lang="en-US"/>
              <a:t>most of our lives have migrated to the digital environment. And although that’s convenient. comes with new risks.</a:t>
            </a:r>
            <a:endParaRPr/>
          </a:p>
        </p:txBody>
      </p:sp>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d7d27a4554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1d7d27a4554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https://www.futurelearn.com/info/courses/the-cyber-security-landscape-et/0/steps/60317</a:t>
            </a:r>
            <a:endParaRPr/>
          </a:p>
          <a:p>
            <a:pPr marL="0" lvl="0" indent="0" algn="l" rtl="0">
              <a:lnSpc>
                <a:spcPct val="100000"/>
              </a:lnSpc>
              <a:spcBef>
                <a:spcPts val="0"/>
              </a:spcBef>
              <a:spcAft>
                <a:spcPts val="0"/>
              </a:spcAft>
              <a:buSzPts val="1400"/>
              <a:buNone/>
            </a:pPr>
            <a:endParaRPr/>
          </a:p>
        </p:txBody>
      </p:sp>
      <p:sp>
        <p:nvSpPr>
          <p:cNvPr id="253" name="Google Shape;253;g1d7d27a4554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d7d27a4554_4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National Security: 16 critical infrastructure sectors (finance/health) and if you fall</a:t>
            </a:r>
            <a:endParaRPr/>
          </a:p>
          <a:p>
            <a:pPr marL="0" lvl="0" indent="0" algn="l" rtl="0">
              <a:lnSpc>
                <a:spcPct val="100000"/>
              </a:lnSpc>
              <a:spcBef>
                <a:spcPts val="0"/>
              </a:spcBef>
              <a:spcAft>
                <a:spcPts val="0"/>
              </a:spcAft>
              <a:buClr>
                <a:schemeClr val="dk1"/>
              </a:buClr>
              <a:buSzPts val="1100"/>
              <a:buFont typeface="Arial"/>
              <a:buNone/>
            </a:pPr>
            <a:r>
              <a:rPr lang="en-US"/>
              <a:t>within these areas even more regulation.</a:t>
            </a:r>
            <a:endParaRPr/>
          </a:p>
        </p:txBody>
      </p:sp>
      <p:sp>
        <p:nvSpPr>
          <p:cNvPr id="259" name="Google Shape;259;g1d7d27a4554_4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2057400" y="685801"/>
            <a:ext cx="8115300" cy="304622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sz="3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2057400" y="4114800"/>
            <a:ext cx="8115300" cy="2057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2"/>
              </a:buClr>
              <a:buSzPts val="1680"/>
              <a:buNone/>
              <a:defRPr sz="2400" i="1"/>
            </a:lvl1pPr>
            <a:lvl2pPr lvl="1" algn="ctr">
              <a:lnSpc>
                <a:spcPct val="100000"/>
              </a:lnSpc>
              <a:spcBef>
                <a:spcPts val="500"/>
              </a:spcBef>
              <a:spcAft>
                <a:spcPts val="0"/>
              </a:spcAft>
              <a:buClr>
                <a:schemeClr val="dk2"/>
              </a:buClr>
              <a:buSzPts val="1400"/>
              <a:buNone/>
              <a:defRPr sz="2000"/>
            </a:lvl2pPr>
            <a:lvl3pPr lvl="2" algn="ctr">
              <a:lnSpc>
                <a:spcPct val="100000"/>
              </a:lnSpc>
              <a:spcBef>
                <a:spcPts val="500"/>
              </a:spcBef>
              <a:spcAft>
                <a:spcPts val="0"/>
              </a:spcAft>
              <a:buClr>
                <a:schemeClr val="dk2"/>
              </a:buClr>
              <a:buSzPts val="1260"/>
              <a:buNone/>
              <a:defRPr sz="1800"/>
            </a:lvl3pPr>
            <a:lvl4pPr lvl="3" algn="ctr">
              <a:lnSpc>
                <a:spcPct val="100000"/>
              </a:lnSpc>
              <a:spcBef>
                <a:spcPts val="500"/>
              </a:spcBef>
              <a:spcAft>
                <a:spcPts val="0"/>
              </a:spcAft>
              <a:buClr>
                <a:schemeClr val="dk2"/>
              </a:buClr>
              <a:buSzPts val="1120"/>
              <a:buNone/>
              <a:defRPr sz="1600"/>
            </a:lvl4pPr>
            <a:lvl5pPr lvl="4" algn="ctr">
              <a:lnSpc>
                <a:spcPct val="100000"/>
              </a:lnSpc>
              <a:spcBef>
                <a:spcPts val="500"/>
              </a:spcBef>
              <a:spcAft>
                <a:spcPts val="0"/>
              </a:spcAft>
              <a:buClr>
                <a:schemeClr val="dk2"/>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g1eebc845245_0_210"/>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g1eebc845245_0_210"/>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g1eebc845245_0_210"/>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1eebc845245_0_141"/>
          <p:cNvSpPr txBox="1">
            <a:spLocks noGrp="1"/>
          </p:cNvSpPr>
          <p:nvPr>
            <p:ph type="ctrTitle"/>
          </p:nvPr>
        </p:nvSpPr>
        <p:spPr>
          <a:xfrm>
            <a:off x="2057400" y="685801"/>
            <a:ext cx="8115300" cy="30462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3600"/>
              <a:buFont typeface="Sorts Mill Goudy"/>
              <a:buNone/>
              <a:defRPr sz="36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1eebc845245_0_141"/>
          <p:cNvSpPr txBox="1">
            <a:spLocks noGrp="1"/>
          </p:cNvSpPr>
          <p:nvPr>
            <p:ph type="subTitle" idx="1"/>
          </p:nvPr>
        </p:nvSpPr>
        <p:spPr>
          <a:xfrm>
            <a:off x="2057400" y="4114800"/>
            <a:ext cx="8115300" cy="20574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Clr>
                <a:schemeClr val="dk2"/>
              </a:buClr>
              <a:buSzPts val="1680"/>
              <a:buNone/>
              <a:defRPr sz="2400" i="1"/>
            </a:lvl1pPr>
            <a:lvl2pPr lvl="1" algn="ctr" rtl="0">
              <a:lnSpc>
                <a:spcPct val="100000"/>
              </a:lnSpc>
              <a:spcBef>
                <a:spcPts val="500"/>
              </a:spcBef>
              <a:spcAft>
                <a:spcPts val="0"/>
              </a:spcAft>
              <a:buClr>
                <a:schemeClr val="dk2"/>
              </a:buClr>
              <a:buSzPts val="1400"/>
              <a:buNone/>
              <a:defRPr sz="2000"/>
            </a:lvl2pPr>
            <a:lvl3pPr lvl="2" algn="ctr" rtl="0">
              <a:lnSpc>
                <a:spcPct val="100000"/>
              </a:lnSpc>
              <a:spcBef>
                <a:spcPts val="500"/>
              </a:spcBef>
              <a:spcAft>
                <a:spcPts val="0"/>
              </a:spcAft>
              <a:buClr>
                <a:schemeClr val="dk2"/>
              </a:buClr>
              <a:buSzPts val="1260"/>
              <a:buNone/>
              <a:defRPr sz="1800"/>
            </a:lvl3pPr>
            <a:lvl4pPr lvl="3" algn="ctr" rtl="0">
              <a:lnSpc>
                <a:spcPct val="100000"/>
              </a:lnSpc>
              <a:spcBef>
                <a:spcPts val="500"/>
              </a:spcBef>
              <a:spcAft>
                <a:spcPts val="0"/>
              </a:spcAft>
              <a:buClr>
                <a:schemeClr val="dk2"/>
              </a:buClr>
              <a:buSzPts val="1120"/>
              <a:buNone/>
              <a:defRPr sz="1600"/>
            </a:lvl4pPr>
            <a:lvl5pPr lvl="4" algn="ctr" rtl="0">
              <a:lnSpc>
                <a:spcPct val="100000"/>
              </a:lnSpc>
              <a:spcBef>
                <a:spcPts val="500"/>
              </a:spcBef>
              <a:spcAft>
                <a:spcPts val="0"/>
              </a:spcAft>
              <a:buClr>
                <a:schemeClr val="dk2"/>
              </a:buClr>
              <a:buSzPts val="112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1eebc845245_0_141"/>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1eebc845245_0_141"/>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1eebc845245_0_141"/>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1eebc845245_0_147"/>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Sorts Mill Goudy"/>
              <a:buNone/>
              <a:defRPr sz="32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1eebc845245_0_147"/>
          <p:cNvSpPr txBox="1">
            <a:spLocks noGrp="1"/>
          </p:cNvSpPr>
          <p:nvPr>
            <p:ph type="body" idx="1"/>
          </p:nvPr>
        </p:nvSpPr>
        <p:spPr>
          <a:xfrm>
            <a:off x="1371599" y="2254103"/>
            <a:ext cx="9486900" cy="3918000"/>
          </a:xfrm>
          <a:prstGeom prst="rect">
            <a:avLst/>
          </a:prstGeom>
          <a:noFill/>
          <a:ln>
            <a:noFill/>
          </a:ln>
        </p:spPr>
        <p:txBody>
          <a:bodyPr spcFirstLastPara="1" wrap="square" lIns="91425" tIns="45700" rIns="91425" bIns="45700" anchor="t" anchorCtr="0">
            <a:normAutofit/>
          </a:bodyPr>
          <a:lstStyle>
            <a:lvl1pPr marL="457200" lvl="0" indent="-308610" algn="l" rtl="0">
              <a:lnSpc>
                <a:spcPct val="100000"/>
              </a:lnSpc>
              <a:spcBef>
                <a:spcPts val="1000"/>
              </a:spcBef>
              <a:spcAft>
                <a:spcPts val="0"/>
              </a:spcAft>
              <a:buClr>
                <a:schemeClr val="dk2"/>
              </a:buClr>
              <a:buSzPts val="1260"/>
              <a:buChar char="•"/>
              <a:defRPr/>
            </a:lvl1pPr>
            <a:lvl2pPr marL="914400" lvl="1" indent="-308610" algn="l" rtl="0">
              <a:lnSpc>
                <a:spcPct val="100000"/>
              </a:lnSpc>
              <a:spcBef>
                <a:spcPts val="500"/>
              </a:spcBef>
              <a:spcAft>
                <a:spcPts val="0"/>
              </a:spcAft>
              <a:buClr>
                <a:schemeClr val="dk2"/>
              </a:buClr>
              <a:buSzPts val="1260"/>
              <a:buChar char="•"/>
              <a:defRPr/>
            </a:lvl2pPr>
            <a:lvl3pPr marL="1371600" lvl="2" indent="-308610" algn="l" rtl="0">
              <a:lnSpc>
                <a:spcPct val="100000"/>
              </a:lnSpc>
              <a:spcBef>
                <a:spcPts val="500"/>
              </a:spcBef>
              <a:spcAft>
                <a:spcPts val="0"/>
              </a:spcAft>
              <a:buClr>
                <a:schemeClr val="dk2"/>
              </a:buClr>
              <a:buSzPts val="1260"/>
              <a:buChar char="•"/>
              <a:defRPr/>
            </a:lvl3pPr>
            <a:lvl4pPr marL="1828800" lvl="3" indent="-308610" algn="l" rtl="0">
              <a:lnSpc>
                <a:spcPct val="100000"/>
              </a:lnSpc>
              <a:spcBef>
                <a:spcPts val="500"/>
              </a:spcBef>
              <a:spcAft>
                <a:spcPts val="0"/>
              </a:spcAft>
              <a:buClr>
                <a:schemeClr val="dk2"/>
              </a:buClr>
              <a:buSzPts val="1260"/>
              <a:buChar char="•"/>
              <a:defRPr/>
            </a:lvl4pPr>
            <a:lvl5pPr marL="2286000" lvl="4" indent="-308610" algn="l" rtl="0">
              <a:lnSpc>
                <a:spcPct val="100000"/>
              </a:lnSpc>
              <a:spcBef>
                <a:spcPts val="500"/>
              </a:spcBef>
              <a:spcAft>
                <a:spcPts val="0"/>
              </a:spcAft>
              <a:buClr>
                <a:schemeClr val="dk2"/>
              </a:buClr>
              <a:buSzPts val="126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1eebc845245_0_147"/>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1eebc845245_0_147"/>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1eebc845245_0_147"/>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
        <p:cNvGrpSpPr/>
        <p:nvPr/>
      </p:nvGrpSpPr>
      <p:grpSpPr>
        <a:xfrm>
          <a:off x="0" y="0"/>
          <a:ext cx="0" cy="0"/>
          <a:chOff x="0" y="0"/>
          <a:chExt cx="0" cy="0"/>
        </a:xfrm>
      </p:grpSpPr>
      <p:sp>
        <p:nvSpPr>
          <p:cNvPr id="103" name="Google Shape;103;g1eebc845245_0_153"/>
          <p:cNvSpPr txBox="1">
            <a:spLocks noGrp="1"/>
          </p:cNvSpPr>
          <p:nvPr>
            <p:ph type="title"/>
          </p:nvPr>
        </p:nvSpPr>
        <p:spPr>
          <a:xfrm>
            <a:off x="839788" y="365126"/>
            <a:ext cx="10276500" cy="1149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3200"/>
              <a:buFont typeface="Sorts Mill Goudy"/>
              <a:buNone/>
              <a:defRPr sz="32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1eebc845245_0_15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Clr>
                <a:schemeClr val="dk2"/>
              </a:buClr>
              <a:buSzPts val="1680"/>
              <a:buNone/>
              <a:defRPr sz="2400" b="1" i="0"/>
            </a:lvl1pPr>
            <a:lvl2pPr marL="914400" lvl="1" indent="-228600" algn="l" rtl="0">
              <a:lnSpc>
                <a:spcPct val="100000"/>
              </a:lnSpc>
              <a:spcBef>
                <a:spcPts val="500"/>
              </a:spcBef>
              <a:spcAft>
                <a:spcPts val="0"/>
              </a:spcAft>
              <a:buClr>
                <a:schemeClr val="dk2"/>
              </a:buClr>
              <a:buSzPts val="1400"/>
              <a:buNone/>
              <a:defRPr sz="2000" b="1"/>
            </a:lvl2pPr>
            <a:lvl3pPr marL="1371600" lvl="2" indent="-228600" algn="l" rtl="0">
              <a:lnSpc>
                <a:spcPct val="100000"/>
              </a:lnSpc>
              <a:spcBef>
                <a:spcPts val="500"/>
              </a:spcBef>
              <a:spcAft>
                <a:spcPts val="0"/>
              </a:spcAft>
              <a:buClr>
                <a:schemeClr val="dk2"/>
              </a:buClr>
              <a:buSzPts val="1260"/>
              <a:buNone/>
              <a:defRPr sz="1800" b="1"/>
            </a:lvl3pPr>
            <a:lvl4pPr marL="1828800" lvl="3" indent="-228600" algn="l" rtl="0">
              <a:lnSpc>
                <a:spcPct val="100000"/>
              </a:lnSpc>
              <a:spcBef>
                <a:spcPts val="500"/>
              </a:spcBef>
              <a:spcAft>
                <a:spcPts val="0"/>
              </a:spcAft>
              <a:buClr>
                <a:schemeClr val="dk2"/>
              </a:buClr>
              <a:buSzPts val="1120"/>
              <a:buNone/>
              <a:defRPr sz="1600" b="1"/>
            </a:lvl4pPr>
            <a:lvl5pPr marL="2286000" lvl="4" indent="-228600" algn="l" rtl="0">
              <a:lnSpc>
                <a:spcPct val="100000"/>
              </a:lnSpc>
              <a:spcBef>
                <a:spcPts val="500"/>
              </a:spcBef>
              <a:spcAft>
                <a:spcPts val="0"/>
              </a:spcAft>
              <a:buClr>
                <a:schemeClr val="dk2"/>
              </a:buClr>
              <a:buSzPts val="112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5" name="Google Shape;105;g1eebc845245_0_15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08610" algn="l" rtl="0">
              <a:lnSpc>
                <a:spcPct val="100000"/>
              </a:lnSpc>
              <a:spcBef>
                <a:spcPts val="1000"/>
              </a:spcBef>
              <a:spcAft>
                <a:spcPts val="0"/>
              </a:spcAft>
              <a:buClr>
                <a:schemeClr val="dk2"/>
              </a:buClr>
              <a:buSzPts val="1260"/>
              <a:buChar char="•"/>
              <a:defRPr/>
            </a:lvl1pPr>
            <a:lvl2pPr marL="914400" lvl="1" indent="-308610" algn="l" rtl="0">
              <a:lnSpc>
                <a:spcPct val="100000"/>
              </a:lnSpc>
              <a:spcBef>
                <a:spcPts val="500"/>
              </a:spcBef>
              <a:spcAft>
                <a:spcPts val="0"/>
              </a:spcAft>
              <a:buClr>
                <a:schemeClr val="dk2"/>
              </a:buClr>
              <a:buSzPts val="1260"/>
              <a:buChar char="•"/>
              <a:defRPr/>
            </a:lvl2pPr>
            <a:lvl3pPr marL="1371600" lvl="2" indent="-308610" algn="l" rtl="0">
              <a:lnSpc>
                <a:spcPct val="100000"/>
              </a:lnSpc>
              <a:spcBef>
                <a:spcPts val="500"/>
              </a:spcBef>
              <a:spcAft>
                <a:spcPts val="0"/>
              </a:spcAft>
              <a:buClr>
                <a:schemeClr val="dk2"/>
              </a:buClr>
              <a:buSzPts val="1260"/>
              <a:buChar char="•"/>
              <a:defRPr/>
            </a:lvl3pPr>
            <a:lvl4pPr marL="1828800" lvl="3" indent="-308610" algn="l" rtl="0">
              <a:lnSpc>
                <a:spcPct val="100000"/>
              </a:lnSpc>
              <a:spcBef>
                <a:spcPts val="500"/>
              </a:spcBef>
              <a:spcAft>
                <a:spcPts val="0"/>
              </a:spcAft>
              <a:buClr>
                <a:schemeClr val="dk2"/>
              </a:buClr>
              <a:buSzPts val="1260"/>
              <a:buChar char="•"/>
              <a:defRPr/>
            </a:lvl4pPr>
            <a:lvl5pPr marL="2286000" lvl="4" indent="-308610" algn="l" rtl="0">
              <a:lnSpc>
                <a:spcPct val="100000"/>
              </a:lnSpc>
              <a:spcBef>
                <a:spcPts val="500"/>
              </a:spcBef>
              <a:spcAft>
                <a:spcPts val="0"/>
              </a:spcAft>
              <a:buClr>
                <a:schemeClr val="dk2"/>
              </a:buClr>
              <a:buSzPts val="126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g1eebc845245_0_15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1000"/>
              </a:spcBef>
              <a:spcAft>
                <a:spcPts val="0"/>
              </a:spcAft>
              <a:buClr>
                <a:schemeClr val="dk2"/>
              </a:buClr>
              <a:buSzPts val="1680"/>
              <a:buNone/>
              <a:defRPr sz="2400" b="1"/>
            </a:lvl1pPr>
            <a:lvl2pPr marL="914400" lvl="1" indent="-228600" algn="l" rtl="0">
              <a:lnSpc>
                <a:spcPct val="100000"/>
              </a:lnSpc>
              <a:spcBef>
                <a:spcPts val="500"/>
              </a:spcBef>
              <a:spcAft>
                <a:spcPts val="0"/>
              </a:spcAft>
              <a:buClr>
                <a:schemeClr val="dk2"/>
              </a:buClr>
              <a:buSzPts val="1400"/>
              <a:buNone/>
              <a:defRPr sz="2000" b="1"/>
            </a:lvl2pPr>
            <a:lvl3pPr marL="1371600" lvl="2" indent="-228600" algn="l" rtl="0">
              <a:lnSpc>
                <a:spcPct val="100000"/>
              </a:lnSpc>
              <a:spcBef>
                <a:spcPts val="500"/>
              </a:spcBef>
              <a:spcAft>
                <a:spcPts val="0"/>
              </a:spcAft>
              <a:buClr>
                <a:schemeClr val="dk2"/>
              </a:buClr>
              <a:buSzPts val="1260"/>
              <a:buNone/>
              <a:defRPr sz="1800" b="1"/>
            </a:lvl3pPr>
            <a:lvl4pPr marL="1828800" lvl="3" indent="-228600" algn="l" rtl="0">
              <a:lnSpc>
                <a:spcPct val="100000"/>
              </a:lnSpc>
              <a:spcBef>
                <a:spcPts val="500"/>
              </a:spcBef>
              <a:spcAft>
                <a:spcPts val="0"/>
              </a:spcAft>
              <a:buClr>
                <a:schemeClr val="dk2"/>
              </a:buClr>
              <a:buSzPts val="1120"/>
              <a:buNone/>
              <a:defRPr sz="1600" b="1"/>
            </a:lvl4pPr>
            <a:lvl5pPr marL="2286000" lvl="4" indent="-228600" algn="l" rtl="0">
              <a:lnSpc>
                <a:spcPct val="100000"/>
              </a:lnSpc>
              <a:spcBef>
                <a:spcPts val="500"/>
              </a:spcBef>
              <a:spcAft>
                <a:spcPts val="0"/>
              </a:spcAft>
              <a:buClr>
                <a:schemeClr val="dk2"/>
              </a:buClr>
              <a:buSzPts val="112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7" name="Google Shape;107;g1eebc845245_0_15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08610" algn="l" rtl="0">
              <a:lnSpc>
                <a:spcPct val="100000"/>
              </a:lnSpc>
              <a:spcBef>
                <a:spcPts val="1000"/>
              </a:spcBef>
              <a:spcAft>
                <a:spcPts val="0"/>
              </a:spcAft>
              <a:buClr>
                <a:schemeClr val="dk2"/>
              </a:buClr>
              <a:buSzPts val="1260"/>
              <a:buChar char="•"/>
              <a:defRPr/>
            </a:lvl1pPr>
            <a:lvl2pPr marL="914400" lvl="1" indent="-308610" algn="l" rtl="0">
              <a:lnSpc>
                <a:spcPct val="100000"/>
              </a:lnSpc>
              <a:spcBef>
                <a:spcPts val="500"/>
              </a:spcBef>
              <a:spcAft>
                <a:spcPts val="0"/>
              </a:spcAft>
              <a:buClr>
                <a:schemeClr val="dk2"/>
              </a:buClr>
              <a:buSzPts val="1260"/>
              <a:buChar char="•"/>
              <a:defRPr/>
            </a:lvl2pPr>
            <a:lvl3pPr marL="1371600" lvl="2" indent="-308610" algn="l" rtl="0">
              <a:lnSpc>
                <a:spcPct val="100000"/>
              </a:lnSpc>
              <a:spcBef>
                <a:spcPts val="500"/>
              </a:spcBef>
              <a:spcAft>
                <a:spcPts val="0"/>
              </a:spcAft>
              <a:buClr>
                <a:schemeClr val="dk2"/>
              </a:buClr>
              <a:buSzPts val="1260"/>
              <a:buChar char="•"/>
              <a:defRPr/>
            </a:lvl3pPr>
            <a:lvl4pPr marL="1828800" lvl="3" indent="-308610" algn="l" rtl="0">
              <a:lnSpc>
                <a:spcPct val="100000"/>
              </a:lnSpc>
              <a:spcBef>
                <a:spcPts val="500"/>
              </a:spcBef>
              <a:spcAft>
                <a:spcPts val="0"/>
              </a:spcAft>
              <a:buClr>
                <a:schemeClr val="dk2"/>
              </a:buClr>
              <a:buSzPts val="1260"/>
              <a:buChar char="•"/>
              <a:defRPr/>
            </a:lvl4pPr>
            <a:lvl5pPr marL="2286000" lvl="4" indent="-308610" algn="l" rtl="0">
              <a:lnSpc>
                <a:spcPct val="100000"/>
              </a:lnSpc>
              <a:spcBef>
                <a:spcPts val="500"/>
              </a:spcBef>
              <a:spcAft>
                <a:spcPts val="0"/>
              </a:spcAft>
              <a:buClr>
                <a:schemeClr val="dk2"/>
              </a:buClr>
              <a:buSzPts val="126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8" name="Google Shape;108;g1eebc845245_0_153"/>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g1eebc845245_0_153"/>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g1eebc845245_0_153"/>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g1eebc845245_0_162"/>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1eebc845245_0_162"/>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1eebc845245_0_162"/>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g1eebc845245_0_166"/>
          <p:cNvSpPr txBox="1">
            <a:spLocks noGrp="1"/>
          </p:cNvSpPr>
          <p:nvPr>
            <p:ph type="title"/>
          </p:nvPr>
        </p:nvSpPr>
        <p:spPr>
          <a:xfrm>
            <a:off x="1346071" y="566278"/>
            <a:ext cx="9512400" cy="965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3600"/>
              <a:buFont typeface="Sorts Mill Goudy"/>
              <a:buNone/>
              <a:defRPr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1eebc845245_0_166"/>
          <p:cNvSpPr txBox="1">
            <a:spLocks noGrp="1"/>
          </p:cNvSpPr>
          <p:nvPr>
            <p:ph type="body" idx="1"/>
          </p:nvPr>
        </p:nvSpPr>
        <p:spPr>
          <a:xfrm>
            <a:off x="909758" y="2057400"/>
            <a:ext cx="5031600" cy="4119600"/>
          </a:xfrm>
          <a:prstGeom prst="rect">
            <a:avLst/>
          </a:prstGeom>
          <a:noFill/>
          <a:ln>
            <a:noFill/>
          </a:ln>
        </p:spPr>
        <p:txBody>
          <a:bodyPr spcFirstLastPara="1" wrap="square" lIns="91425" tIns="45700" rIns="91425" bIns="45700" anchor="t" anchorCtr="0">
            <a:normAutofit/>
          </a:bodyPr>
          <a:lstStyle>
            <a:lvl1pPr marL="457200" lvl="0" indent="-308610" algn="l" rtl="0">
              <a:lnSpc>
                <a:spcPct val="100000"/>
              </a:lnSpc>
              <a:spcBef>
                <a:spcPts val="1000"/>
              </a:spcBef>
              <a:spcAft>
                <a:spcPts val="0"/>
              </a:spcAft>
              <a:buClr>
                <a:schemeClr val="dk2"/>
              </a:buClr>
              <a:buSzPts val="1260"/>
              <a:buChar char="•"/>
              <a:defRPr/>
            </a:lvl1pPr>
            <a:lvl2pPr marL="914400" lvl="1" indent="-308610" algn="l" rtl="0">
              <a:lnSpc>
                <a:spcPct val="100000"/>
              </a:lnSpc>
              <a:spcBef>
                <a:spcPts val="500"/>
              </a:spcBef>
              <a:spcAft>
                <a:spcPts val="0"/>
              </a:spcAft>
              <a:buClr>
                <a:schemeClr val="dk2"/>
              </a:buClr>
              <a:buSzPts val="1260"/>
              <a:buChar char="•"/>
              <a:defRPr/>
            </a:lvl2pPr>
            <a:lvl3pPr marL="1371600" lvl="2" indent="-308610" algn="l" rtl="0">
              <a:lnSpc>
                <a:spcPct val="100000"/>
              </a:lnSpc>
              <a:spcBef>
                <a:spcPts val="500"/>
              </a:spcBef>
              <a:spcAft>
                <a:spcPts val="0"/>
              </a:spcAft>
              <a:buClr>
                <a:schemeClr val="dk2"/>
              </a:buClr>
              <a:buSzPts val="1260"/>
              <a:buChar char="•"/>
              <a:defRPr/>
            </a:lvl3pPr>
            <a:lvl4pPr marL="1828800" lvl="3" indent="-308610" algn="l" rtl="0">
              <a:lnSpc>
                <a:spcPct val="100000"/>
              </a:lnSpc>
              <a:spcBef>
                <a:spcPts val="500"/>
              </a:spcBef>
              <a:spcAft>
                <a:spcPts val="0"/>
              </a:spcAft>
              <a:buClr>
                <a:schemeClr val="dk2"/>
              </a:buClr>
              <a:buSzPts val="1260"/>
              <a:buChar char="•"/>
              <a:defRPr/>
            </a:lvl4pPr>
            <a:lvl5pPr marL="2286000" lvl="4" indent="-308610" algn="l" rtl="0">
              <a:lnSpc>
                <a:spcPct val="100000"/>
              </a:lnSpc>
              <a:spcBef>
                <a:spcPts val="500"/>
              </a:spcBef>
              <a:spcAft>
                <a:spcPts val="0"/>
              </a:spcAft>
              <a:buClr>
                <a:schemeClr val="dk2"/>
              </a:buClr>
              <a:buSzPts val="126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g1eebc845245_0_166"/>
          <p:cNvSpPr txBox="1">
            <a:spLocks noGrp="1"/>
          </p:cNvSpPr>
          <p:nvPr>
            <p:ph type="body" idx="2"/>
          </p:nvPr>
        </p:nvSpPr>
        <p:spPr>
          <a:xfrm>
            <a:off x="6265408" y="2057401"/>
            <a:ext cx="5016900" cy="4119600"/>
          </a:xfrm>
          <a:prstGeom prst="rect">
            <a:avLst/>
          </a:prstGeom>
          <a:noFill/>
          <a:ln>
            <a:noFill/>
          </a:ln>
        </p:spPr>
        <p:txBody>
          <a:bodyPr spcFirstLastPara="1" wrap="square" lIns="91425" tIns="45700" rIns="91425" bIns="45700" anchor="t" anchorCtr="0">
            <a:normAutofit/>
          </a:bodyPr>
          <a:lstStyle>
            <a:lvl1pPr marL="457200" lvl="0" indent="-308610" algn="l" rtl="0">
              <a:lnSpc>
                <a:spcPct val="100000"/>
              </a:lnSpc>
              <a:spcBef>
                <a:spcPts val="1000"/>
              </a:spcBef>
              <a:spcAft>
                <a:spcPts val="0"/>
              </a:spcAft>
              <a:buClr>
                <a:schemeClr val="dk2"/>
              </a:buClr>
              <a:buSzPts val="1260"/>
              <a:buChar char="•"/>
              <a:defRPr/>
            </a:lvl1pPr>
            <a:lvl2pPr marL="914400" lvl="1" indent="-308610" algn="l" rtl="0">
              <a:lnSpc>
                <a:spcPct val="100000"/>
              </a:lnSpc>
              <a:spcBef>
                <a:spcPts val="500"/>
              </a:spcBef>
              <a:spcAft>
                <a:spcPts val="0"/>
              </a:spcAft>
              <a:buClr>
                <a:schemeClr val="dk2"/>
              </a:buClr>
              <a:buSzPts val="1260"/>
              <a:buChar char="•"/>
              <a:defRPr/>
            </a:lvl2pPr>
            <a:lvl3pPr marL="1371600" lvl="2" indent="-308610" algn="l" rtl="0">
              <a:lnSpc>
                <a:spcPct val="100000"/>
              </a:lnSpc>
              <a:spcBef>
                <a:spcPts val="500"/>
              </a:spcBef>
              <a:spcAft>
                <a:spcPts val="0"/>
              </a:spcAft>
              <a:buClr>
                <a:schemeClr val="dk2"/>
              </a:buClr>
              <a:buSzPts val="1260"/>
              <a:buChar char="•"/>
              <a:defRPr/>
            </a:lvl3pPr>
            <a:lvl4pPr marL="1828800" lvl="3" indent="-308610" algn="l" rtl="0">
              <a:lnSpc>
                <a:spcPct val="100000"/>
              </a:lnSpc>
              <a:spcBef>
                <a:spcPts val="500"/>
              </a:spcBef>
              <a:spcAft>
                <a:spcPts val="0"/>
              </a:spcAft>
              <a:buClr>
                <a:schemeClr val="dk2"/>
              </a:buClr>
              <a:buSzPts val="1260"/>
              <a:buChar char="•"/>
              <a:defRPr/>
            </a:lvl4pPr>
            <a:lvl5pPr marL="2286000" lvl="4" indent="-308610" algn="l" rtl="0">
              <a:lnSpc>
                <a:spcPct val="100000"/>
              </a:lnSpc>
              <a:spcBef>
                <a:spcPts val="500"/>
              </a:spcBef>
              <a:spcAft>
                <a:spcPts val="0"/>
              </a:spcAft>
              <a:buClr>
                <a:schemeClr val="dk2"/>
              </a:buClr>
              <a:buSzPts val="126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1eebc845245_0_166"/>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g1eebc845245_0_166"/>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g1eebc845245_0_166"/>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g1eebc845245_0_173"/>
          <p:cNvSpPr txBox="1">
            <a:spLocks noGrp="1"/>
          </p:cNvSpPr>
          <p:nvPr>
            <p:ph type="title"/>
          </p:nvPr>
        </p:nvSpPr>
        <p:spPr>
          <a:xfrm>
            <a:off x="831850" y="1709738"/>
            <a:ext cx="10515600" cy="27741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400"/>
              <a:buFont typeface="Sorts Mill Goudy"/>
              <a:buNone/>
              <a:defRPr sz="5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g1eebc845245_0_173"/>
          <p:cNvSpPr txBox="1">
            <a:spLocks noGrp="1"/>
          </p:cNvSpPr>
          <p:nvPr>
            <p:ph type="body" idx="1"/>
          </p:nvPr>
        </p:nvSpPr>
        <p:spPr>
          <a:xfrm>
            <a:off x="831850" y="4641624"/>
            <a:ext cx="10515600" cy="1448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00000"/>
              </a:lnSpc>
              <a:spcBef>
                <a:spcPts val="1000"/>
              </a:spcBef>
              <a:spcAft>
                <a:spcPts val="0"/>
              </a:spcAft>
              <a:buClr>
                <a:srgbClr val="888888"/>
              </a:buClr>
              <a:buSzPts val="1680"/>
              <a:buNone/>
              <a:defRPr sz="2400" i="1">
                <a:solidFill>
                  <a:srgbClr val="888888"/>
                </a:solidFill>
              </a:defRPr>
            </a:lvl1pPr>
            <a:lvl2pPr marL="914400" lvl="1" indent="-228600" algn="l" rtl="0">
              <a:lnSpc>
                <a:spcPct val="100000"/>
              </a:lnSpc>
              <a:spcBef>
                <a:spcPts val="500"/>
              </a:spcBef>
              <a:spcAft>
                <a:spcPts val="0"/>
              </a:spcAft>
              <a:buClr>
                <a:srgbClr val="888888"/>
              </a:buClr>
              <a:buSzPts val="1400"/>
              <a:buNone/>
              <a:defRPr sz="2000">
                <a:solidFill>
                  <a:srgbClr val="888888"/>
                </a:solidFill>
              </a:defRPr>
            </a:lvl2pPr>
            <a:lvl3pPr marL="1371600" lvl="2" indent="-228600" algn="l" rtl="0">
              <a:lnSpc>
                <a:spcPct val="100000"/>
              </a:lnSpc>
              <a:spcBef>
                <a:spcPts val="500"/>
              </a:spcBef>
              <a:spcAft>
                <a:spcPts val="0"/>
              </a:spcAft>
              <a:buClr>
                <a:srgbClr val="888888"/>
              </a:buClr>
              <a:buSzPts val="1260"/>
              <a:buNone/>
              <a:defRPr sz="1800">
                <a:solidFill>
                  <a:srgbClr val="888888"/>
                </a:solidFill>
              </a:defRPr>
            </a:lvl3pPr>
            <a:lvl4pPr marL="1828800" lvl="3" indent="-228600" algn="l" rtl="0">
              <a:lnSpc>
                <a:spcPct val="100000"/>
              </a:lnSpc>
              <a:spcBef>
                <a:spcPts val="500"/>
              </a:spcBef>
              <a:spcAft>
                <a:spcPts val="0"/>
              </a:spcAft>
              <a:buClr>
                <a:srgbClr val="888888"/>
              </a:buClr>
              <a:buSzPts val="1120"/>
              <a:buNone/>
              <a:defRPr sz="1600">
                <a:solidFill>
                  <a:srgbClr val="888888"/>
                </a:solidFill>
              </a:defRPr>
            </a:lvl4pPr>
            <a:lvl5pPr marL="2286000" lvl="4" indent="-228600" algn="l" rtl="0">
              <a:lnSpc>
                <a:spcPct val="100000"/>
              </a:lnSpc>
              <a:spcBef>
                <a:spcPts val="500"/>
              </a:spcBef>
              <a:spcAft>
                <a:spcPts val="0"/>
              </a:spcAft>
              <a:buClr>
                <a:srgbClr val="888888"/>
              </a:buClr>
              <a:buSzPts val="112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g1eebc845245_0_173"/>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g1eebc845245_0_173"/>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1eebc845245_0_173"/>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1eebc845245_0_179"/>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g1eebc845245_0_179"/>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1eebc845245_0_179"/>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1eebc845245_0_179"/>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1eebc845245_0_1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Sorts Mill Goud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1eebc845245_0_18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370840" algn="l" rtl="0">
              <a:lnSpc>
                <a:spcPct val="100000"/>
              </a:lnSpc>
              <a:spcBef>
                <a:spcPts val="1000"/>
              </a:spcBef>
              <a:spcAft>
                <a:spcPts val="0"/>
              </a:spcAft>
              <a:buClr>
                <a:schemeClr val="dk2"/>
              </a:buClr>
              <a:buSzPts val="2240"/>
              <a:buChar char="•"/>
              <a:defRPr sz="3200"/>
            </a:lvl1pPr>
            <a:lvl2pPr marL="914400" lvl="1" indent="-353060" algn="l" rtl="0">
              <a:lnSpc>
                <a:spcPct val="100000"/>
              </a:lnSpc>
              <a:spcBef>
                <a:spcPts val="500"/>
              </a:spcBef>
              <a:spcAft>
                <a:spcPts val="0"/>
              </a:spcAft>
              <a:buClr>
                <a:schemeClr val="dk2"/>
              </a:buClr>
              <a:buSzPts val="1960"/>
              <a:buChar char="•"/>
              <a:defRPr sz="2800"/>
            </a:lvl2pPr>
            <a:lvl3pPr marL="1371600" lvl="2" indent="-335280" algn="l" rtl="0">
              <a:lnSpc>
                <a:spcPct val="100000"/>
              </a:lnSpc>
              <a:spcBef>
                <a:spcPts val="500"/>
              </a:spcBef>
              <a:spcAft>
                <a:spcPts val="0"/>
              </a:spcAft>
              <a:buClr>
                <a:schemeClr val="dk2"/>
              </a:buClr>
              <a:buSzPts val="1680"/>
              <a:buChar char="•"/>
              <a:defRPr sz="2400"/>
            </a:lvl3pPr>
            <a:lvl4pPr marL="1828800" lvl="3" indent="-317500" algn="l" rtl="0">
              <a:lnSpc>
                <a:spcPct val="100000"/>
              </a:lnSpc>
              <a:spcBef>
                <a:spcPts val="500"/>
              </a:spcBef>
              <a:spcAft>
                <a:spcPts val="0"/>
              </a:spcAft>
              <a:buClr>
                <a:schemeClr val="dk2"/>
              </a:buClr>
              <a:buSzPts val="1400"/>
              <a:buChar char="•"/>
              <a:defRPr sz="2000"/>
            </a:lvl4pPr>
            <a:lvl5pPr marL="2286000" lvl="4" indent="-317500" algn="l" rtl="0">
              <a:lnSpc>
                <a:spcPct val="100000"/>
              </a:lnSpc>
              <a:spcBef>
                <a:spcPts val="500"/>
              </a:spcBef>
              <a:spcAft>
                <a:spcPts val="0"/>
              </a:spcAft>
              <a:buClr>
                <a:schemeClr val="dk2"/>
              </a:buClr>
              <a:buSzPts val="14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6" name="Google Shape;136;g1eebc845245_0_18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2"/>
              </a:buClr>
              <a:buSzPts val="1120"/>
              <a:buNone/>
              <a:defRPr sz="1600"/>
            </a:lvl1pPr>
            <a:lvl2pPr marL="914400" lvl="1" indent="-228600" algn="l" rtl="0">
              <a:lnSpc>
                <a:spcPct val="100000"/>
              </a:lnSpc>
              <a:spcBef>
                <a:spcPts val="500"/>
              </a:spcBef>
              <a:spcAft>
                <a:spcPts val="0"/>
              </a:spcAft>
              <a:buClr>
                <a:schemeClr val="dk2"/>
              </a:buClr>
              <a:buSzPts val="980"/>
              <a:buNone/>
              <a:defRPr sz="1400"/>
            </a:lvl2pPr>
            <a:lvl3pPr marL="1371600" lvl="2" indent="-228600" algn="l" rtl="0">
              <a:lnSpc>
                <a:spcPct val="100000"/>
              </a:lnSpc>
              <a:spcBef>
                <a:spcPts val="500"/>
              </a:spcBef>
              <a:spcAft>
                <a:spcPts val="0"/>
              </a:spcAft>
              <a:buClr>
                <a:schemeClr val="dk2"/>
              </a:buClr>
              <a:buSzPts val="840"/>
              <a:buNone/>
              <a:defRPr sz="1200"/>
            </a:lvl3pPr>
            <a:lvl4pPr marL="1828800" lvl="3" indent="-228600" algn="l" rtl="0">
              <a:lnSpc>
                <a:spcPct val="100000"/>
              </a:lnSpc>
              <a:spcBef>
                <a:spcPts val="500"/>
              </a:spcBef>
              <a:spcAft>
                <a:spcPts val="0"/>
              </a:spcAft>
              <a:buClr>
                <a:schemeClr val="dk2"/>
              </a:buClr>
              <a:buSzPts val="700"/>
              <a:buNone/>
              <a:defRPr sz="1000"/>
            </a:lvl4pPr>
            <a:lvl5pPr marL="2286000" lvl="4" indent="-228600" algn="l" rtl="0">
              <a:lnSpc>
                <a:spcPct val="100000"/>
              </a:lnSpc>
              <a:spcBef>
                <a:spcPts val="500"/>
              </a:spcBef>
              <a:spcAft>
                <a:spcPts val="0"/>
              </a:spcAft>
              <a:buClr>
                <a:schemeClr val="dk2"/>
              </a:buClr>
              <a:buSzPts val="7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7" name="Google Shape;137;g1eebc845245_0_184"/>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1eebc845245_0_184"/>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1eebc845245_0_184"/>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1371599" y="2254103"/>
            <a:ext cx="9486901" cy="391809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1eebc845245_0_19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Sorts Mill Goudy"/>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1eebc845245_0_191"/>
          <p:cNvSpPr>
            <a:spLocks noGrp="1"/>
          </p:cNvSpPr>
          <p:nvPr>
            <p:ph type="pic" idx="2"/>
          </p:nvPr>
        </p:nvSpPr>
        <p:spPr>
          <a:xfrm>
            <a:off x="5183188" y="987425"/>
            <a:ext cx="6172200" cy="4873500"/>
          </a:xfrm>
          <a:prstGeom prst="rect">
            <a:avLst/>
          </a:prstGeom>
          <a:noFill/>
          <a:ln>
            <a:noFill/>
          </a:ln>
        </p:spPr>
      </p:sp>
      <p:sp>
        <p:nvSpPr>
          <p:cNvPr id="143" name="Google Shape;143;g1eebc845245_0_19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Clr>
                <a:schemeClr val="dk2"/>
              </a:buClr>
              <a:buSzPts val="1120"/>
              <a:buNone/>
              <a:defRPr sz="1600"/>
            </a:lvl1pPr>
            <a:lvl2pPr marL="914400" lvl="1" indent="-228600" algn="l" rtl="0">
              <a:lnSpc>
                <a:spcPct val="100000"/>
              </a:lnSpc>
              <a:spcBef>
                <a:spcPts val="500"/>
              </a:spcBef>
              <a:spcAft>
                <a:spcPts val="0"/>
              </a:spcAft>
              <a:buClr>
                <a:schemeClr val="dk2"/>
              </a:buClr>
              <a:buSzPts val="980"/>
              <a:buNone/>
              <a:defRPr sz="1400"/>
            </a:lvl2pPr>
            <a:lvl3pPr marL="1371600" lvl="2" indent="-228600" algn="l" rtl="0">
              <a:lnSpc>
                <a:spcPct val="100000"/>
              </a:lnSpc>
              <a:spcBef>
                <a:spcPts val="500"/>
              </a:spcBef>
              <a:spcAft>
                <a:spcPts val="0"/>
              </a:spcAft>
              <a:buClr>
                <a:schemeClr val="dk2"/>
              </a:buClr>
              <a:buSzPts val="840"/>
              <a:buNone/>
              <a:defRPr sz="1200"/>
            </a:lvl3pPr>
            <a:lvl4pPr marL="1828800" lvl="3" indent="-228600" algn="l" rtl="0">
              <a:lnSpc>
                <a:spcPct val="100000"/>
              </a:lnSpc>
              <a:spcBef>
                <a:spcPts val="500"/>
              </a:spcBef>
              <a:spcAft>
                <a:spcPts val="0"/>
              </a:spcAft>
              <a:buClr>
                <a:schemeClr val="dk2"/>
              </a:buClr>
              <a:buSzPts val="700"/>
              <a:buNone/>
              <a:defRPr sz="1000"/>
            </a:lvl4pPr>
            <a:lvl5pPr marL="2286000" lvl="4" indent="-228600" algn="l" rtl="0">
              <a:lnSpc>
                <a:spcPct val="100000"/>
              </a:lnSpc>
              <a:spcBef>
                <a:spcPts val="500"/>
              </a:spcBef>
              <a:spcAft>
                <a:spcPts val="0"/>
              </a:spcAft>
              <a:buClr>
                <a:schemeClr val="dk2"/>
              </a:buClr>
              <a:buSzPts val="7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4" name="Google Shape;144;g1eebc845245_0_191"/>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1eebc845245_0_191"/>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1eebc845245_0_191"/>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1eebc845245_0_198"/>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1eebc845245_0_198"/>
          <p:cNvSpPr txBox="1">
            <a:spLocks noGrp="1"/>
          </p:cNvSpPr>
          <p:nvPr>
            <p:ph type="body" idx="1"/>
          </p:nvPr>
        </p:nvSpPr>
        <p:spPr>
          <a:xfrm rot="5400000">
            <a:off x="4156050" y="-530347"/>
            <a:ext cx="3918000" cy="9486900"/>
          </a:xfrm>
          <a:prstGeom prst="rect">
            <a:avLst/>
          </a:prstGeom>
          <a:noFill/>
          <a:ln>
            <a:noFill/>
          </a:ln>
        </p:spPr>
        <p:txBody>
          <a:bodyPr spcFirstLastPara="1" wrap="square" lIns="91425" tIns="45700" rIns="91425" bIns="45700" anchor="t" anchorCtr="0">
            <a:normAutofit/>
          </a:bodyPr>
          <a:lstStyle>
            <a:lvl1pPr marL="457200" lvl="0" indent="-308610" algn="l" rtl="0">
              <a:lnSpc>
                <a:spcPct val="100000"/>
              </a:lnSpc>
              <a:spcBef>
                <a:spcPts val="1000"/>
              </a:spcBef>
              <a:spcAft>
                <a:spcPts val="0"/>
              </a:spcAft>
              <a:buClr>
                <a:schemeClr val="dk2"/>
              </a:buClr>
              <a:buSzPts val="1260"/>
              <a:buChar char="•"/>
              <a:defRPr/>
            </a:lvl1pPr>
            <a:lvl2pPr marL="914400" lvl="1" indent="-308610" algn="l" rtl="0">
              <a:lnSpc>
                <a:spcPct val="100000"/>
              </a:lnSpc>
              <a:spcBef>
                <a:spcPts val="500"/>
              </a:spcBef>
              <a:spcAft>
                <a:spcPts val="0"/>
              </a:spcAft>
              <a:buClr>
                <a:schemeClr val="dk2"/>
              </a:buClr>
              <a:buSzPts val="1260"/>
              <a:buChar char="•"/>
              <a:defRPr/>
            </a:lvl2pPr>
            <a:lvl3pPr marL="1371600" lvl="2" indent="-308610" algn="l" rtl="0">
              <a:lnSpc>
                <a:spcPct val="100000"/>
              </a:lnSpc>
              <a:spcBef>
                <a:spcPts val="500"/>
              </a:spcBef>
              <a:spcAft>
                <a:spcPts val="0"/>
              </a:spcAft>
              <a:buClr>
                <a:schemeClr val="dk2"/>
              </a:buClr>
              <a:buSzPts val="1260"/>
              <a:buChar char="•"/>
              <a:defRPr/>
            </a:lvl3pPr>
            <a:lvl4pPr marL="1828800" lvl="3" indent="-308610" algn="l" rtl="0">
              <a:lnSpc>
                <a:spcPct val="100000"/>
              </a:lnSpc>
              <a:spcBef>
                <a:spcPts val="500"/>
              </a:spcBef>
              <a:spcAft>
                <a:spcPts val="0"/>
              </a:spcAft>
              <a:buClr>
                <a:schemeClr val="dk2"/>
              </a:buClr>
              <a:buSzPts val="1260"/>
              <a:buChar char="•"/>
              <a:defRPr/>
            </a:lvl4pPr>
            <a:lvl5pPr marL="2286000" lvl="4" indent="-308610" algn="l" rtl="0">
              <a:lnSpc>
                <a:spcPct val="100000"/>
              </a:lnSpc>
              <a:spcBef>
                <a:spcPts val="500"/>
              </a:spcBef>
              <a:spcAft>
                <a:spcPts val="0"/>
              </a:spcAft>
              <a:buClr>
                <a:schemeClr val="dk2"/>
              </a:buClr>
              <a:buSzPts val="126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0" name="Google Shape;150;g1eebc845245_0_198"/>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g1eebc845245_0_198"/>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1eebc845245_0_198"/>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1eebc845245_0_20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1eebc845245_0_20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08610" algn="l" rtl="0">
              <a:lnSpc>
                <a:spcPct val="100000"/>
              </a:lnSpc>
              <a:spcBef>
                <a:spcPts val="1000"/>
              </a:spcBef>
              <a:spcAft>
                <a:spcPts val="0"/>
              </a:spcAft>
              <a:buClr>
                <a:schemeClr val="dk2"/>
              </a:buClr>
              <a:buSzPts val="1260"/>
              <a:buChar char="•"/>
              <a:defRPr/>
            </a:lvl1pPr>
            <a:lvl2pPr marL="914400" lvl="1" indent="-308610" algn="l" rtl="0">
              <a:lnSpc>
                <a:spcPct val="100000"/>
              </a:lnSpc>
              <a:spcBef>
                <a:spcPts val="500"/>
              </a:spcBef>
              <a:spcAft>
                <a:spcPts val="0"/>
              </a:spcAft>
              <a:buClr>
                <a:schemeClr val="dk2"/>
              </a:buClr>
              <a:buSzPts val="1260"/>
              <a:buChar char="•"/>
              <a:defRPr/>
            </a:lvl2pPr>
            <a:lvl3pPr marL="1371600" lvl="2" indent="-308610" algn="l" rtl="0">
              <a:lnSpc>
                <a:spcPct val="100000"/>
              </a:lnSpc>
              <a:spcBef>
                <a:spcPts val="500"/>
              </a:spcBef>
              <a:spcAft>
                <a:spcPts val="0"/>
              </a:spcAft>
              <a:buClr>
                <a:schemeClr val="dk2"/>
              </a:buClr>
              <a:buSzPts val="1260"/>
              <a:buChar char="•"/>
              <a:defRPr/>
            </a:lvl3pPr>
            <a:lvl4pPr marL="1828800" lvl="3" indent="-308610" algn="l" rtl="0">
              <a:lnSpc>
                <a:spcPct val="100000"/>
              </a:lnSpc>
              <a:spcBef>
                <a:spcPts val="500"/>
              </a:spcBef>
              <a:spcAft>
                <a:spcPts val="0"/>
              </a:spcAft>
              <a:buClr>
                <a:schemeClr val="dk2"/>
              </a:buClr>
              <a:buSzPts val="1260"/>
              <a:buChar char="•"/>
              <a:defRPr/>
            </a:lvl4pPr>
            <a:lvl5pPr marL="2286000" lvl="4" indent="-308610" algn="l" rtl="0">
              <a:lnSpc>
                <a:spcPct val="100000"/>
              </a:lnSpc>
              <a:spcBef>
                <a:spcPts val="500"/>
              </a:spcBef>
              <a:spcAft>
                <a:spcPts val="0"/>
              </a:spcAft>
              <a:buClr>
                <a:schemeClr val="dk2"/>
              </a:buClr>
              <a:buSzPts val="126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6" name="Google Shape;156;g1eebc845245_0_204"/>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1eebc845245_0_204"/>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1eebc845245_0_204"/>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9788" y="365126"/>
            <a:ext cx="10276552" cy="11493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Sorts Mill Goudy"/>
              <a:buNone/>
              <a:defRPr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i="0"/>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1850" y="1709738"/>
            <a:ext cx="10515600" cy="27740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Sorts Mill Goudy"/>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1850" y="4641624"/>
            <a:ext cx="10515600" cy="1448026"/>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1680"/>
              <a:buNone/>
              <a:defRPr sz="2400" i="1">
                <a:solidFill>
                  <a:srgbClr val="888888"/>
                </a:solidFill>
              </a:defRPr>
            </a:lvl1pPr>
            <a:lvl2pPr marL="914400" lvl="1" indent="-228600" algn="l">
              <a:lnSpc>
                <a:spcPct val="100000"/>
              </a:lnSpc>
              <a:spcBef>
                <a:spcPts val="500"/>
              </a:spcBef>
              <a:spcAft>
                <a:spcPts val="0"/>
              </a:spcAft>
              <a:buClr>
                <a:srgbClr val="888888"/>
              </a:buClr>
              <a:buSzPts val="1400"/>
              <a:buNone/>
              <a:defRPr sz="2000">
                <a:solidFill>
                  <a:srgbClr val="888888"/>
                </a:solidFill>
              </a:defRPr>
            </a:lvl2pPr>
            <a:lvl3pPr marL="1371600" lvl="2" indent="-228600" algn="l">
              <a:lnSpc>
                <a:spcPct val="100000"/>
              </a:lnSpc>
              <a:spcBef>
                <a:spcPts val="500"/>
              </a:spcBef>
              <a:spcAft>
                <a:spcPts val="0"/>
              </a:spcAft>
              <a:buClr>
                <a:srgbClr val="888888"/>
              </a:buClr>
              <a:buSzPts val="1260"/>
              <a:buNone/>
              <a:defRPr sz="1800">
                <a:solidFill>
                  <a:srgbClr val="888888"/>
                </a:solidFill>
              </a:defRPr>
            </a:lvl3pPr>
            <a:lvl4pPr marL="1828800" lvl="3" indent="-228600" algn="l">
              <a:lnSpc>
                <a:spcPct val="100000"/>
              </a:lnSpc>
              <a:spcBef>
                <a:spcPts val="500"/>
              </a:spcBef>
              <a:spcAft>
                <a:spcPts val="0"/>
              </a:spcAft>
              <a:buClr>
                <a:srgbClr val="888888"/>
              </a:buClr>
              <a:buSzPts val="1120"/>
              <a:buNone/>
              <a:defRPr sz="1600">
                <a:solidFill>
                  <a:srgbClr val="888888"/>
                </a:solidFill>
              </a:defRPr>
            </a:lvl4pPr>
            <a:lvl5pPr marL="2286000" lvl="4" indent="-228600" algn="l">
              <a:lnSpc>
                <a:spcPct val="100000"/>
              </a:lnSpc>
              <a:spcBef>
                <a:spcPts val="500"/>
              </a:spcBef>
              <a:spcAft>
                <a:spcPts val="0"/>
              </a:spcAft>
              <a:buClr>
                <a:srgbClr val="888888"/>
              </a:buClr>
              <a:buSzPts val="112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9"/>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346071" y="566278"/>
            <a:ext cx="9512429" cy="9654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909758" y="2057400"/>
            <a:ext cx="5031521" cy="4119563"/>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0"/>
          <p:cNvSpPr txBox="1">
            <a:spLocks noGrp="1"/>
          </p:cNvSpPr>
          <p:nvPr>
            <p:ph type="body" idx="2"/>
          </p:nvPr>
        </p:nvSpPr>
        <p:spPr>
          <a:xfrm>
            <a:off x="6265408" y="2057401"/>
            <a:ext cx="5016834" cy="4119562"/>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1000"/>
              </a:spcBef>
              <a:spcAft>
                <a:spcPts val="0"/>
              </a:spcAft>
              <a:buClr>
                <a:schemeClr val="dk2"/>
              </a:buClr>
              <a:buSzPts val="2240"/>
              <a:buChar char="•"/>
              <a:defRPr sz="3200"/>
            </a:lvl1pPr>
            <a:lvl2pPr marL="914400" lvl="1" indent="-353060" algn="l">
              <a:lnSpc>
                <a:spcPct val="100000"/>
              </a:lnSpc>
              <a:spcBef>
                <a:spcPts val="500"/>
              </a:spcBef>
              <a:spcAft>
                <a:spcPts val="0"/>
              </a:spcAft>
              <a:buClr>
                <a:schemeClr val="dk2"/>
              </a:buClr>
              <a:buSzPts val="1960"/>
              <a:buChar char="•"/>
              <a:defRPr sz="2800"/>
            </a:lvl2pPr>
            <a:lvl3pPr marL="1371600" lvl="2" indent="-335280" algn="l">
              <a:lnSpc>
                <a:spcPct val="100000"/>
              </a:lnSpc>
              <a:spcBef>
                <a:spcPts val="500"/>
              </a:spcBef>
              <a:spcAft>
                <a:spcPts val="0"/>
              </a:spcAft>
              <a:buClr>
                <a:schemeClr val="dk2"/>
              </a:buClr>
              <a:buSzPts val="1680"/>
              <a:buChar char="•"/>
              <a:defRPr sz="2400"/>
            </a:lvl3pPr>
            <a:lvl4pPr marL="1828800" lvl="3" indent="-317500" algn="l">
              <a:lnSpc>
                <a:spcPct val="100000"/>
              </a:lnSpc>
              <a:spcBef>
                <a:spcPts val="500"/>
              </a:spcBef>
              <a:spcAft>
                <a:spcPts val="0"/>
              </a:spcAft>
              <a:buClr>
                <a:schemeClr val="dk2"/>
              </a:buClr>
              <a:buSzPts val="1400"/>
              <a:buChar char="•"/>
              <a:defRPr sz="2000"/>
            </a:lvl4pPr>
            <a:lvl5pPr marL="2286000" lvl="4" indent="-317500" algn="l">
              <a:lnSpc>
                <a:spcPct val="100000"/>
              </a:lnSpc>
              <a:spcBef>
                <a:spcPts val="500"/>
              </a:spcBef>
              <a:spcAft>
                <a:spcPts val="0"/>
              </a:spcAft>
              <a:buClr>
                <a:schemeClr val="dk2"/>
              </a:buClr>
              <a:buSzPts val="14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4156001" y="-530298"/>
            <a:ext cx="3918098" cy="9486901"/>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1371599" y="2254103"/>
            <a:ext cx="9486901" cy="3918098"/>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100000"/>
              </a:lnSpc>
              <a:spcBef>
                <a:spcPts val="1000"/>
              </a:spcBef>
              <a:spcAft>
                <a:spcPts val="0"/>
              </a:spcAft>
              <a:buClr>
                <a:schemeClr val="dk2"/>
              </a:buClr>
              <a:buSzPts val="1680"/>
              <a:buFont typeface="Arial"/>
              <a:buChar char="•"/>
              <a:defRPr sz="2400" b="0" i="0" u="none" strike="noStrike" cap="none">
                <a:solidFill>
                  <a:schemeClr val="dk2"/>
                </a:solidFill>
                <a:latin typeface="Sorts Mill Goudy"/>
                <a:ea typeface="Sorts Mill Goudy"/>
                <a:cs typeface="Sorts Mill Goudy"/>
                <a:sym typeface="Sorts Mill Goudy"/>
              </a:defRPr>
            </a:lvl1pPr>
            <a:lvl2pPr marL="914400" marR="0" lvl="1" indent="-317500" algn="l" rtl="0">
              <a:lnSpc>
                <a:spcPct val="100000"/>
              </a:lnSpc>
              <a:spcBef>
                <a:spcPts val="500"/>
              </a:spcBef>
              <a:spcAft>
                <a:spcPts val="0"/>
              </a:spcAft>
              <a:buClr>
                <a:schemeClr val="dk2"/>
              </a:buClr>
              <a:buSzPts val="1400"/>
              <a:buFont typeface="Arial"/>
              <a:buChar char="•"/>
              <a:defRPr sz="2000" b="0" i="0" u="none" strike="noStrike" cap="none">
                <a:solidFill>
                  <a:schemeClr val="dk2"/>
                </a:solidFill>
                <a:latin typeface="Sorts Mill Goudy"/>
                <a:ea typeface="Sorts Mill Goudy"/>
                <a:cs typeface="Sorts Mill Goudy"/>
                <a:sym typeface="Sorts Mill Goudy"/>
              </a:defRPr>
            </a:lvl2pPr>
            <a:lvl3pPr marL="1371600" marR="0" lvl="2" indent="-308610" algn="l" rtl="0">
              <a:lnSpc>
                <a:spcPct val="100000"/>
              </a:lnSpc>
              <a:spcBef>
                <a:spcPts val="500"/>
              </a:spcBef>
              <a:spcAft>
                <a:spcPts val="0"/>
              </a:spcAft>
              <a:buClr>
                <a:schemeClr val="dk2"/>
              </a:buClr>
              <a:buSzPts val="1260"/>
              <a:buFont typeface="Arial"/>
              <a:buChar char="•"/>
              <a:defRPr sz="1800" b="0" i="0" u="none" strike="noStrike" cap="none">
                <a:solidFill>
                  <a:schemeClr val="dk2"/>
                </a:solidFill>
                <a:latin typeface="Sorts Mill Goudy"/>
                <a:ea typeface="Sorts Mill Goudy"/>
                <a:cs typeface="Sorts Mill Goudy"/>
                <a:sym typeface="Sorts Mill Goudy"/>
              </a:defRPr>
            </a:lvl3pPr>
            <a:lvl4pPr marL="1828800" marR="0" lvl="3" indent="-299719"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4pPr>
            <a:lvl5pPr marL="2286000" marR="0" lvl="4" indent="-299720"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6"/>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45637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6"/>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45637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6"/>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1eebc845245_0_135"/>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1eebc845245_0_135"/>
          <p:cNvSpPr txBox="1">
            <a:spLocks noGrp="1"/>
          </p:cNvSpPr>
          <p:nvPr>
            <p:ph type="body" idx="1"/>
          </p:nvPr>
        </p:nvSpPr>
        <p:spPr>
          <a:xfrm>
            <a:off x="1371599" y="2254103"/>
            <a:ext cx="9486900" cy="3918000"/>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100000"/>
              </a:lnSpc>
              <a:spcBef>
                <a:spcPts val="1000"/>
              </a:spcBef>
              <a:spcAft>
                <a:spcPts val="0"/>
              </a:spcAft>
              <a:buClr>
                <a:schemeClr val="dk2"/>
              </a:buClr>
              <a:buSzPts val="1680"/>
              <a:buFont typeface="Arial"/>
              <a:buChar char="•"/>
              <a:defRPr sz="2400" b="0" i="0" u="none" strike="noStrike" cap="none">
                <a:solidFill>
                  <a:schemeClr val="dk2"/>
                </a:solidFill>
                <a:latin typeface="Sorts Mill Goudy"/>
                <a:ea typeface="Sorts Mill Goudy"/>
                <a:cs typeface="Sorts Mill Goudy"/>
                <a:sym typeface="Sorts Mill Goudy"/>
              </a:defRPr>
            </a:lvl1pPr>
            <a:lvl2pPr marL="914400" marR="0" lvl="1" indent="-317500" algn="l" rtl="0">
              <a:lnSpc>
                <a:spcPct val="100000"/>
              </a:lnSpc>
              <a:spcBef>
                <a:spcPts val="500"/>
              </a:spcBef>
              <a:spcAft>
                <a:spcPts val="0"/>
              </a:spcAft>
              <a:buClr>
                <a:schemeClr val="dk2"/>
              </a:buClr>
              <a:buSzPts val="1400"/>
              <a:buFont typeface="Arial"/>
              <a:buChar char="•"/>
              <a:defRPr sz="2000" b="0" i="0" u="none" strike="noStrike" cap="none">
                <a:solidFill>
                  <a:schemeClr val="dk2"/>
                </a:solidFill>
                <a:latin typeface="Sorts Mill Goudy"/>
                <a:ea typeface="Sorts Mill Goudy"/>
                <a:cs typeface="Sorts Mill Goudy"/>
                <a:sym typeface="Sorts Mill Goudy"/>
              </a:defRPr>
            </a:lvl2pPr>
            <a:lvl3pPr marL="1371600" marR="0" lvl="2" indent="-308610" algn="l" rtl="0">
              <a:lnSpc>
                <a:spcPct val="100000"/>
              </a:lnSpc>
              <a:spcBef>
                <a:spcPts val="500"/>
              </a:spcBef>
              <a:spcAft>
                <a:spcPts val="0"/>
              </a:spcAft>
              <a:buClr>
                <a:schemeClr val="dk2"/>
              </a:buClr>
              <a:buSzPts val="1260"/>
              <a:buFont typeface="Arial"/>
              <a:buChar char="•"/>
              <a:defRPr sz="1800" b="0" i="0" u="none" strike="noStrike" cap="none">
                <a:solidFill>
                  <a:schemeClr val="dk2"/>
                </a:solidFill>
                <a:latin typeface="Sorts Mill Goudy"/>
                <a:ea typeface="Sorts Mill Goudy"/>
                <a:cs typeface="Sorts Mill Goudy"/>
                <a:sym typeface="Sorts Mill Goudy"/>
              </a:defRPr>
            </a:lvl3pPr>
            <a:lvl4pPr marL="1828800" marR="0" lvl="3" indent="-299719"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4pPr>
            <a:lvl5pPr marL="2286000" marR="0" lvl="4" indent="-299720"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87" name="Google Shape;87;g1eebc845245_0_135"/>
          <p:cNvSpPr txBox="1">
            <a:spLocks noGrp="1"/>
          </p:cNvSpPr>
          <p:nvPr>
            <p:ph type="dt" idx="10"/>
          </p:nvPr>
        </p:nvSpPr>
        <p:spPr>
          <a:xfrm rot="5400000">
            <a:off x="9800073" y="3223801"/>
            <a:ext cx="4114800" cy="410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45637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8" name="Google Shape;88;g1eebc845245_0_135"/>
          <p:cNvSpPr txBox="1">
            <a:spLocks noGrp="1"/>
          </p:cNvSpPr>
          <p:nvPr>
            <p:ph type="ftr" idx="11"/>
          </p:nvPr>
        </p:nvSpPr>
        <p:spPr>
          <a:xfrm rot="5400000">
            <a:off x="-1708085" y="3223800"/>
            <a:ext cx="4114800" cy="410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45637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9" name="Google Shape;89;g1eebc845245_0_135"/>
          <p:cNvSpPr txBox="1">
            <a:spLocks noGrp="1"/>
          </p:cNvSpPr>
          <p:nvPr>
            <p:ph type="sldNum" idx="12"/>
          </p:nvPr>
        </p:nvSpPr>
        <p:spPr>
          <a:xfrm>
            <a:off x="11116340" y="6356350"/>
            <a:ext cx="8718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456378"/>
                </a:solidFill>
                <a:latin typeface="Gill Sans"/>
                <a:ea typeface="Gill Sans"/>
                <a:cs typeface="Gill Sans"/>
                <a:sym typeface="Gill Sans"/>
              </a:defRPr>
            </a:lvl1pPr>
            <a:lvl2pPr marL="0" marR="0" lvl="1" indent="0" algn="r" rtl="0">
              <a:spcBef>
                <a:spcPts val="0"/>
              </a:spcBef>
              <a:buNone/>
              <a:defRPr sz="900" b="0" i="0" u="none" strike="noStrike" cap="none">
                <a:solidFill>
                  <a:srgbClr val="456378"/>
                </a:solidFill>
                <a:latin typeface="Gill Sans"/>
                <a:ea typeface="Gill Sans"/>
                <a:cs typeface="Gill Sans"/>
                <a:sym typeface="Gill Sans"/>
              </a:defRPr>
            </a:lvl2pPr>
            <a:lvl3pPr marL="0" marR="0" lvl="2" indent="0" algn="r" rtl="0">
              <a:spcBef>
                <a:spcPts val="0"/>
              </a:spcBef>
              <a:buNone/>
              <a:defRPr sz="900" b="0" i="0" u="none" strike="noStrike" cap="none">
                <a:solidFill>
                  <a:srgbClr val="456378"/>
                </a:solidFill>
                <a:latin typeface="Gill Sans"/>
                <a:ea typeface="Gill Sans"/>
                <a:cs typeface="Gill Sans"/>
                <a:sym typeface="Gill Sans"/>
              </a:defRPr>
            </a:lvl3pPr>
            <a:lvl4pPr marL="0" marR="0" lvl="3" indent="0" algn="r" rtl="0">
              <a:spcBef>
                <a:spcPts val="0"/>
              </a:spcBef>
              <a:buNone/>
              <a:defRPr sz="900" b="0" i="0" u="none" strike="noStrike" cap="none">
                <a:solidFill>
                  <a:srgbClr val="456378"/>
                </a:solidFill>
                <a:latin typeface="Gill Sans"/>
                <a:ea typeface="Gill Sans"/>
                <a:cs typeface="Gill Sans"/>
                <a:sym typeface="Gill Sans"/>
              </a:defRPr>
            </a:lvl4pPr>
            <a:lvl5pPr marL="0" marR="0" lvl="4" indent="0" algn="r" rtl="0">
              <a:spcBef>
                <a:spcPts val="0"/>
              </a:spcBef>
              <a:buNone/>
              <a:defRPr sz="900" b="0" i="0" u="none" strike="noStrike" cap="none">
                <a:solidFill>
                  <a:srgbClr val="456378"/>
                </a:solidFill>
                <a:latin typeface="Gill Sans"/>
                <a:ea typeface="Gill Sans"/>
                <a:cs typeface="Gill Sans"/>
                <a:sym typeface="Gill Sans"/>
              </a:defRPr>
            </a:lvl5pPr>
            <a:lvl6pPr marL="0" marR="0" lvl="5" indent="0" algn="r" rtl="0">
              <a:spcBef>
                <a:spcPts val="0"/>
              </a:spcBef>
              <a:buNone/>
              <a:defRPr sz="900" b="0" i="0" u="none" strike="noStrike" cap="none">
                <a:solidFill>
                  <a:srgbClr val="456378"/>
                </a:solidFill>
                <a:latin typeface="Gill Sans"/>
                <a:ea typeface="Gill Sans"/>
                <a:cs typeface="Gill Sans"/>
                <a:sym typeface="Gill Sans"/>
              </a:defRPr>
            </a:lvl6pPr>
            <a:lvl7pPr marL="0" marR="0" lvl="6" indent="0" algn="r" rtl="0">
              <a:spcBef>
                <a:spcPts val="0"/>
              </a:spcBef>
              <a:buNone/>
              <a:defRPr sz="900" b="0" i="0" u="none" strike="noStrike" cap="none">
                <a:solidFill>
                  <a:srgbClr val="456378"/>
                </a:solidFill>
                <a:latin typeface="Gill Sans"/>
                <a:ea typeface="Gill Sans"/>
                <a:cs typeface="Gill Sans"/>
                <a:sym typeface="Gill Sans"/>
              </a:defRPr>
            </a:lvl7pPr>
            <a:lvl8pPr marL="0" marR="0" lvl="7" indent="0" algn="r" rtl="0">
              <a:spcBef>
                <a:spcPts val="0"/>
              </a:spcBef>
              <a:buNone/>
              <a:defRPr sz="900" b="0" i="0" u="none" strike="noStrike" cap="none">
                <a:solidFill>
                  <a:srgbClr val="456378"/>
                </a:solidFill>
                <a:latin typeface="Gill Sans"/>
                <a:ea typeface="Gill Sans"/>
                <a:cs typeface="Gill Sans"/>
                <a:sym typeface="Gill Sans"/>
              </a:defRPr>
            </a:lvl8pPr>
            <a:lvl9pPr marL="0" marR="0" lvl="8" indent="0" algn="r" rtl="0">
              <a:spcBef>
                <a:spcPts val="0"/>
              </a:spcBef>
              <a:buNone/>
              <a:defRPr sz="900" b="0" i="0" u="none" strike="noStrike" cap="none">
                <a:solidFill>
                  <a:srgbClr val="45637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64" name="Google Shape;164;p1"/>
          <p:cNvSpPr/>
          <p:nvPr/>
        </p:nvSpPr>
        <p:spPr>
          <a:xfrm>
            <a:off x="1371600" y="1371600"/>
            <a:ext cx="3390900" cy="41148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65" name="Google Shape;165;p1"/>
          <p:cNvSpPr txBox="1">
            <a:spLocks noGrp="1"/>
          </p:cNvSpPr>
          <p:nvPr>
            <p:ph type="ctrTitle"/>
          </p:nvPr>
        </p:nvSpPr>
        <p:spPr>
          <a:xfrm>
            <a:off x="1838179" y="1777217"/>
            <a:ext cx="2541564" cy="21089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1800"/>
              <a:buFont typeface="Sorts Mill Goudy"/>
              <a:buNone/>
            </a:pPr>
            <a:r>
              <a:rPr lang="en-US" sz="1800" b="1">
                <a:solidFill>
                  <a:schemeClr val="lt1"/>
                </a:solidFill>
              </a:rPr>
              <a:t>VIRTUAL COFFEE WITH CONSULTING</a:t>
            </a:r>
            <a:br>
              <a:rPr lang="en-US" sz="1400" b="1">
                <a:solidFill>
                  <a:schemeClr val="lt1"/>
                </a:solidFill>
              </a:rPr>
            </a:br>
            <a:br>
              <a:rPr lang="en-US" sz="1400" b="1">
                <a:solidFill>
                  <a:schemeClr val="lt1"/>
                </a:solidFill>
              </a:rPr>
            </a:br>
            <a:r>
              <a:rPr lang="en-US" sz="1300" b="1">
                <a:solidFill>
                  <a:schemeClr val="lt2"/>
                </a:solidFill>
              </a:rPr>
              <a:t>CYBERSECURITY – THE MILE-HIGH VIEW FOR RECORDS AND INFORMATION MANAGEMENT PROFESSIONALS</a:t>
            </a:r>
            <a:endParaRPr/>
          </a:p>
        </p:txBody>
      </p:sp>
      <p:sp>
        <p:nvSpPr>
          <p:cNvPr id="166" name="Google Shape;166;p1"/>
          <p:cNvSpPr txBox="1">
            <a:spLocks noGrp="1"/>
          </p:cNvSpPr>
          <p:nvPr>
            <p:ph type="subTitle" idx="1"/>
          </p:nvPr>
        </p:nvSpPr>
        <p:spPr>
          <a:xfrm>
            <a:off x="1800665" y="4114800"/>
            <a:ext cx="2579077" cy="107617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1400"/>
              <a:buNone/>
            </a:pPr>
            <a:r>
              <a:rPr lang="en-US" sz="2000">
                <a:solidFill>
                  <a:schemeClr val="lt1"/>
                </a:solidFill>
              </a:rPr>
              <a:t>with Elizabeth Khan &amp; Dr. S. M. Loo</a:t>
            </a:r>
            <a:endParaRPr/>
          </a:p>
        </p:txBody>
      </p:sp>
      <p:pic>
        <p:nvPicPr>
          <p:cNvPr id="167" name="Google Shape;167;p1" descr="Aerial view of a city skyline"/>
          <p:cNvPicPr preferRelativeResize="0"/>
          <p:nvPr/>
        </p:nvPicPr>
        <p:blipFill rotWithShape="1">
          <a:blip r:embed="rId3">
            <a:alphaModFix/>
          </a:blip>
          <a:srcRect l="19725" r="20941" b="-1"/>
          <a:stretch/>
        </p:blipFill>
        <p:spPr>
          <a:xfrm>
            <a:off x="6096001" y="10"/>
            <a:ext cx="6096000" cy="6857990"/>
          </a:xfrm>
          <a:prstGeom prst="rect">
            <a:avLst/>
          </a:prstGeom>
          <a:noFill/>
          <a:ln>
            <a:noFill/>
          </a:ln>
        </p:spPr>
      </p:pic>
      <p:cxnSp>
        <p:nvCxnSpPr>
          <p:cNvPr id="168" name="Google Shape;168;p1"/>
          <p:cNvCxnSpPr/>
          <p:nvPr/>
        </p:nvCxnSpPr>
        <p:spPr>
          <a:xfrm>
            <a:off x="1838179" y="2655518"/>
            <a:ext cx="2450734"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1d7d27a4554_0_16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278" name="Google Shape;278;g1d7d27a4554_0_164" descr="Graphical user interface, application&#10;&#10;Description automatically generated"/>
          <p:cNvPicPr preferRelativeResize="0"/>
          <p:nvPr/>
        </p:nvPicPr>
        <p:blipFill rotWithShape="1">
          <a:blip r:embed="rId3">
            <a:alphaModFix/>
          </a:blip>
          <a:srcRect l="16904" r="16903"/>
          <a:stretch/>
        </p:blipFill>
        <p:spPr>
          <a:xfrm>
            <a:off x="700487" y="1197446"/>
            <a:ext cx="5395512" cy="4463107"/>
          </a:xfrm>
          <a:prstGeom prst="rect">
            <a:avLst/>
          </a:prstGeom>
          <a:noFill/>
          <a:ln>
            <a:noFill/>
          </a:ln>
        </p:spPr>
      </p:pic>
      <p:sp>
        <p:nvSpPr>
          <p:cNvPr id="279" name="Google Shape;279;g1d7d27a4554_0_164"/>
          <p:cNvSpPr/>
          <p:nvPr/>
        </p:nvSpPr>
        <p:spPr>
          <a:xfrm>
            <a:off x="6781800" y="685800"/>
            <a:ext cx="4724400" cy="54864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80" name="Google Shape;280;g1d7d27a4554_0_164"/>
          <p:cNvSpPr txBox="1">
            <a:spLocks noGrp="1"/>
          </p:cNvSpPr>
          <p:nvPr>
            <p:ph type="title"/>
          </p:nvPr>
        </p:nvSpPr>
        <p:spPr>
          <a:xfrm>
            <a:off x="7448550" y="1284522"/>
            <a:ext cx="3390900" cy="428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3600"/>
              <a:buFont typeface="Sorts Mill Goudy"/>
              <a:buNone/>
            </a:pPr>
            <a:r>
              <a:rPr lang="en-US" sz="3600" cap="none">
                <a:solidFill>
                  <a:schemeClr val="lt2"/>
                </a:solidFill>
                <a:latin typeface="Sorts Mill Goudy"/>
                <a:ea typeface="Sorts Mill Goudy"/>
                <a:cs typeface="Sorts Mill Goudy"/>
                <a:sym typeface="Sorts Mill Goudy"/>
              </a:rPr>
              <a:t>SO MUCH OF OUR LIVES ARE DIGITAL, LEADING TO NEW PERSONAL RISKS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D9DF"/>
        </a:solidFill>
        <a:effectLst/>
      </p:bgPr>
    </p:bg>
    <p:spTree>
      <p:nvGrpSpPr>
        <p:cNvPr id="1" name="Shape 285"/>
        <p:cNvGrpSpPr/>
        <p:nvPr/>
      </p:nvGrpSpPr>
      <p:grpSpPr>
        <a:xfrm>
          <a:off x="0" y="0"/>
          <a:ext cx="0" cy="0"/>
          <a:chOff x="0" y="0"/>
          <a:chExt cx="0" cy="0"/>
        </a:xfrm>
      </p:grpSpPr>
      <p:sp>
        <p:nvSpPr>
          <p:cNvPr id="286" name="Google Shape;286;g1d7d27a4554_1_84"/>
          <p:cNvSpPr/>
          <p:nvPr/>
        </p:nvSpPr>
        <p:spPr>
          <a:xfrm rot="559653">
            <a:off x="6952922" y="881796"/>
            <a:ext cx="4675520" cy="1569949"/>
          </a:xfrm>
          <a:prstGeom prst="roundRect">
            <a:avLst>
              <a:gd name="adj" fmla="val 16667"/>
            </a:avLst>
          </a:prstGeom>
          <a:solidFill>
            <a:srgbClr val="43647B"/>
          </a:solidFill>
          <a:ln w="12700" cap="flat" cmpd="sng">
            <a:solidFill>
              <a:srgbClr val="8158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Gill Sans"/>
                <a:ea typeface="Gill Sans"/>
                <a:cs typeface="Gill Sans"/>
                <a:sym typeface="Gill Sans"/>
              </a:rPr>
              <a:t>GOING OUT OF BUSINESS</a:t>
            </a:r>
            <a:endParaRPr sz="1400" b="0" i="0" u="none" strike="noStrike" cap="none">
              <a:solidFill>
                <a:srgbClr val="000000"/>
              </a:solidFill>
              <a:latin typeface="Arial"/>
              <a:ea typeface="Arial"/>
              <a:cs typeface="Arial"/>
              <a:sym typeface="Arial"/>
            </a:endParaRPr>
          </a:p>
        </p:txBody>
      </p:sp>
      <p:cxnSp>
        <p:nvCxnSpPr>
          <p:cNvPr id="287" name="Google Shape;287;g1d7d27a4554_1_84"/>
          <p:cNvCxnSpPr/>
          <p:nvPr/>
        </p:nvCxnSpPr>
        <p:spPr>
          <a:xfrm rot="10800000" flipH="1">
            <a:off x="7798279" y="-1"/>
            <a:ext cx="1776900" cy="685800"/>
          </a:xfrm>
          <a:prstGeom prst="straightConnector1">
            <a:avLst/>
          </a:prstGeom>
          <a:noFill/>
          <a:ln w="25400" cap="flat" cmpd="sng">
            <a:solidFill>
              <a:srgbClr val="43647B"/>
            </a:solidFill>
            <a:prstDash val="solid"/>
            <a:miter lim="800000"/>
            <a:headEnd type="none" w="sm" len="sm"/>
            <a:tailEnd type="none" w="sm" len="sm"/>
          </a:ln>
        </p:spPr>
      </p:cxnSp>
      <p:cxnSp>
        <p:nvCxnSpPr>
          <p:cNvPr id="288" name="Google Shape;288;g1d7d27a4554_1_84"/>
          <p:cNvCxnSpPr/>
          <p:nvPr/>
        </p:nvCxnSpPr>
        <p:spPr>
          <a:xfrm>
            <a:off x="9592574" y="0"/>
            <a:ext cx="1500900" cy="1293900"/>
          </a:xfrm>
          <a:prstGeom prst="straightConnector1">
            <a:avLst/>
          </a:prstGeom>
          <a:noFill/>
          <a:ln w="25400" cap="flat" cmpd="sng">
            <a:solidFill>
              <a:srgbClr val="43647B"/>
            </a:solidFill>
            <a:prstDash val="solid"/>
            <a:miter lim="800000"/>
            <a:headEnd type="none" w="sm" len="sm"/>
            <a:tailEnd type="none" w="sm" len="sm"/>
          </a:ln>
        </p:spPr>
      </p:cxnSp>
      <p:sp>
        <p:nvSpPr>
          <p:cNvPr id="289" name="Google Shape;289;g1d7d27a4554_1_84"/>
          <p:cNvSpPr txBox="1">
            <a:spLocks noGrp="1"/>
          </p:cNvSpPr>
          <p:nvPr>
            <p:ph type="body" idx="1"/>
          </p:nvPr>
        </p:nvSpPr>
        <p:spPr>
          <a:xfrm>
            <a:off x="655607" y="3429000"/>
            <a:ext cx="10880700" cy="2747400"/>
          </a:xfrm>
          <a:prstGeom prst="rect">
            <a:avLst/>
          </a:prstGeom>
          <a:noFill/>
          <a:ln>
            <a:noFill/>
          </a:ln>
        </p:spPr>
        <p:txBody>
          <a:bodyPr spcFirstLastPara="1" wrap="square" lIns="91425" tIns="45700" rIns="91425" bIns="45700" anchor="ctr" anchorCtr="0">
            <a:normAutofit lnSpcReduction="20000"/>
          </a:bodyPr>
          <a:lstStyle/>
          <a:p>
            <a:pPr marL="0" lvl="0" indent="0" algn="ctr" rtl="0">
              <a:lnSpc>
                <a:spcPct val="100000"/>
              </a:lnSpc>
              <a:spcBef>
                <a:spcPts val="0"/>
              </a:spcBef>
              <a:spcAft>
                <a:spcPts val="0"/>
              </a:spcAft>
              <a:buClr>
                <a:srgbClr val="43647B"/>
              </a:buClr>
              <a:buSzPts val="4086"/>
              <a:buNone/>
            </a:pPr>
            <a:r>
              <a:rPr lang="en-US" sz="5400" b="1">
                <a:solidFill>
                  <a:srgbClr val="43647B"/>
                </a:solidFill>
              </a:rPr>
              <a:t>60% of small businesses </a:t>
            </a:r>
            <a:r>
              <a:rPr lang="en-US" sz="5400">
                <a:solidFill>
                  <a:srgbClr val="43647B"/>
                </a:solidFill>
              </a:rPr>
              <a:t>go out of business </a:t>
            </a:r>
            <a:r>
              <a:rPr lang="en-US" sz="5400" i="0">
                <a:solidFill>
                  <a:srgbClr val="43647B"/>
                </a:solidFill>
              </a:rPr>
              <a:t>within six months of falling victim to a data breach or cyber attack.</a:t>
            </a:r>
            <a:endParaRPr sz="5400">
              <a:solidFill>
                <a:srgbClr val="43647B"/>
              </a:solidFill>
            </a:endParaRPr>
          </a:p>
        </p:txBody>
      </p:sp>
      <p:pic>
        <p:nvPicPr>
          <p:cNvPr id="290" name="Google Shape;290;g1d7d27a4554_1_84" descr="Modern architecture with solid fill"/>
          <p:cNvPicPr preferRelativeResize="0"/>
          <p:nvPr/>
        </p:nvPicPr>
        <p:blipFill rotWithShape="1">
          <a:blip r:embed="rId3">
            <a:alphaModFix/>
          </a:blip>
          <a:srcRect/>
          <a:stretch/>
        </p:blipFill>
        <p:spPr>
          <a:xfrm>
            <a:off x="1126144" y="59771"/>
            <a:ext cx="4732286" cy="32140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g1d7d27a4554_4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96" name="Google Shape;296;g1d7d27a4554_4_0"/>
          <p:cNvSpPr/>
          <p:nvPr/>
        </p:nvSpPr>
        <p:spPr>
          <a:xfrm>
            <a:off x="6781801" y="685801"/>
            <a:ext cx="4724400" cy="54864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97" name="Google Shape;297;g1d7d27a4554_4_0"/>
          <p:cNvSpPr txBox="1">
            <a:spLocks noGrp="1"/>
          </p:cNvSpPr>
          <p:nvPr>
            <p:ph type="title"/>
          </p:nvPr>
        </p:nvSpPr>
        <p:spPr>
          <a:xfrm>
            <a:off x="7285978" y="959278"/>
            <a:ext cx="3714900" cy="992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200"/>
              <a:buFont typeface="Sorts Mill Goudy"/>
              <a:buNone/>
            </a:pPr>
            <a:r>
              <a:rPr lang="en-US"/>
              <a:t>LAWS &amp; REGULATIONS</a:t>
            </a:r>
            <a:endParaRPr/>
          </a:p>
        </p:txBody>
      </p:sp>
      <p:pic>
        <p:nvPicPr>
          <p:cNvPr id="298" name="Google Shape;298;g1d7d27a4554_4_0" descr="Padlock on computer motherboard"/>
          <p:cNvPicPr preferRelativeResize="0"/>
          <p:nvPr/>
        </p:nvPicPr>
        <p:blipFill rotWithShape="1">
          <a:blip r:embed="rId3">
            <a:alphaModFix/>
          </a:blip>
          <a:srcRect l="8656" r="32010"/>
          <a:stretch/>
        </p:blipFill>
        <p:spPr>
          <a:xfrm>
            <a:off x="0" y="16245"/>
            <a:ext cx="6095980" cy="6857990"/>
          </a:xfrm>
          <a:prstGeom prst="rect">
            <a:avLst/>
          </a:prstGeom>
          <a:noFill/>
          <a:ln>
            <a:noFill/>
          </a:ln>
        </p:spPr>
      </p:pic>
      <p:grpSp>
        <p:nvGrpSpPr>
          <p:cNvPr id="299" name="Google Shape;299;g1d7d27a4554_4_0"/>
          <p:cNvGrpSpPr/>
          <p:nvPr/>
        </p:nvGrpSpPr>
        <p:grpSpPr>
          <a:xfrm>
            <a:off x="7285978" y="1962932"/>
            <a:ext cx="3984035" cy="3924690"/>
            <a:chOff x="0" y="11142"/>
            <a:chExt cx="3984035" cy="3924690"/>
          </a:xfrm>
        </p:grpSpPr>
        <p:sp>
          <p:nvSpPr>
            <p:cNvPr id="300" name="Google Shape;300;g1d7d27a4554_4_0"/>
            <p:cNvSpPr/>
            <p:nvPr/>
          </p:nvSpPr>
          <p:spPr>
            <a:xfrm rot="5400000">
              <a:off x="1685019" y="83142"/>
              <a:ext cx="1106700" cy="962700"/>
            </a:xfrm>
            <a:prstGeom prst="hexagon">
              <a:avLst>
                <a:gd name="adj" fmla="val 25000"/>
                <a:gd name="vf" fmla="val 11547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1d7d27a4554_4_0"/>
            <p:cNvSpPr txBox="1"/>
            <p:nvPr/>
          </p:nvSpPr>
          <p:spPr>
            <a:xfrm>
              <a:off x="1906962" y="183596"/>
              <a:ext cx="662700" cy="761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300" b="0" i="0" u="none" strike="noStrike" cap="none">
                  <a:solidFill>
                    <a:schemeClr val="lt1"/>
                  </a:solidFill>
                  <a:latin typeface="Sorts Mill Goudy"/>
                  <a:ea typeface="Sorts Mill Goudy"/>
                  <a:cs typeface="Sorts Mill Goudy"/>
                  <a:sym typeface="Sorts Mill Goudy"/>
                </a:rPr>
                <a:t>HIPAA</a:t>
              </a:r>
              <a:endParaRPr sz="1300" b="0" i="0" u="none" strike="noStrike" cap="none">
                <a:solidFill>
                  <a:srgbClr val="000000"/>
                </a:solidFill>
                <a:latin typeface="Arial"/>
                <a:ea typeface="Arial"/>
                <a:cs typeface="Arial"/>
                <a:sym typeface="Arial"/>
              </a:endParaRPr>
            </a:p>
          </p:txBody>
        </p:sp>
        <p:sp>
          <p:nvSpPr>
            <p:cNvPr id="302" name="Google Shape;302;g1d7d27a4554_4_0"/>
            <p:cNvSpPr/>
            <p:nvPr/>
          </p:nvSpPr>
          <p:spPr>
            <a:xfrm>
              <a:off x="2748935" y="232473"/>
              <a:ext cx="1235100" cy="66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1d7d27a4554_4_0"/>
            <p:cNvSpPr/>
            <p:nvPr/>
          </p:nvSpPr>
          <p:spPr>
            <a:xfrm rot="5400000">
              <a:off x="645204" y="83142"/>
              <a:ext cx="1106700" cy="962700"/>
            </a:xfrm>
            <a:prstGeom prst="hexagon">
              <a:avLst>
                <a:gd name="adj" fmla="val 25000"/>
                <a:gd name="vf" fmla="val 11547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1d7d27a4554_4_0"/>
            <p:cNvSpPr txBox="1"/>
            <p:nvPr/>
          </p:nvSpPr>
          <p:spPr>
            <a:xfrm>
              <a:off x="867147" y="183596"/>
              <a:ext cx="662700" cy="761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Gill Sans"/>
                <a:buNone/>
              </a:pPr>
              <a:endParaRPr sz="3600" b="0" i="0" u="none" strike="noStrike" cap="none">
                <a:solidFill>
                  <a:schemeClr val="lt1"/>
                </a:solidFill>
                <a:latin typeface="Gill Sans"/>
                <a:ea typeface="Gill Sans"/>
                <a:cs typeface="Gill Sans"/>
                <a:sym typeface="Gill Sans"/>
              </a:endParaRPr>
            </a:p>
          </p:txBody>
        </p:sp>
        <p:sp>
          <p:nvSpPr>
            <p:cNvPr id="305" name="Google Shape;305;g1d7d27a4554_4_0"/>
            <p:cNvSpPr/>
            <p:nvPr/>
          </p:nvSpPr>
          <p:spPr>
            <a:xfrm rot="5400000">
              <a:off x="1163120" y="1022473"/>
              <a:ext cx="1106700" cy="962700"/>
            </a:xfrm>
            <a:prstGeom prst="hexagon">
              <a:avLst>
                <a:gd name="adj" fmla="val 25000"/>
                <a:gd name="vf" fmla="val 11547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1d7d27a4554_4_0"/>
            <p:cNvSpPr txBox="1"/>
            <p:nvPr/>
          </p:nvSpPr>
          <p:spPr>
            <a:xfrm>
              <a:off x="1385063" y="1122927"/>
              <a:ext cx="662700" cy="761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300" b="0" i="0" u="none" strike="noStrike" cap="none">
                  <a:solidFill>
                    <a:schemeClr val="lt1"/>
                  </a:solidFill>
                  <a:latin typeface="Sorts Mill Goudy"/>
                  <a:ea typeface="Sorts Mill Goudy"/>
                  <a:cs typeface="Sorts Mill Goudy"/>
                  <a:sym typeface="Sorts Mill Goudy"/>
                </a:rPr>
                <a:t>PCI DSS</a:t>
              </a:r>
              <a:endParaRPr sz="1300" b="0" i="0" u="none" strike="noStrike" cap="none">
                <a:solidFill>
                  <a:srgbClr val="000000"/>
                </a:solidFill>
                <a:latin typeface="Arial"/>
                <a:ea typeface="Arial"/>
                <a:cs typeface="Arial"/>
                <a:sym typeface="Arial"/>
              </a:endParaRPr>
            </a:p>
          </p:txBody>
        </p:sp>
        <p:sp>
          <p:nvSpPr>
            <p:cNvPr id="307" name="Google Shape;307;g1d7d27a4554_4_0"/>
            <p:cNvSpPr/>
            <p:nvPr/>
          </p:nvSpPr>
          <p:spPr>
            <a:xfrm>
              <a:off x="0" y="1171803"/>
              <a:ext cx="1195200" cy="66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1d7d27a4554_4_0"/>
            <p:cNvSpPr/>
            <p:nvPr/>
          </p:nvSpPr>
          <p:spPr>
            <a:xfrm rot="5400000">
              <a:off x="2202935" y="1022473"/>
              <a:ext cx="1106700" cy="962700"/>
            </a:xfrm>
            <a:prstGeom prst="hexagon">
              <a:avLst>
                <a:gd name="adj" fmla="val 25000"/>
                <a:gd name="vf" fmla="val 11547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1d7d27a4554_4_0"/>
            <p:cNvSpPr txBox="1"/>
            <p:nvPr/>
          </p:nvSpPr>
          <p:spPr>
            <a:xfrm>
              <a:off x="2424878" y="1122927"/>
              <a:ext cx="662700" cy="761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Gill Sans"/>
                <a:buNone/>
              </a:pPr>
              <a:endParaRPr sz="3600" b="0" i="0" u="none" strike="noStrike" cap="none">
                <a:solidFill>
                  <a:schemeClr val="lt1"/>
                </a:solidFill>
                <a:latin typeface="Gill Sans"/>
                <a:ea typeface="Gill Sans"/>
                <a:cs typeface="Gill Sans"/>
                <a:sym typeface="Gill Sans"/>
              </a:endParaRPr>
            </a:p>
          </p:txBody>
        </p:sp>
        <p:sp>
          <p:nvSpPr>
            <p:cNvPr id="310" name="Google Shape;310;g1d7d27a4554_4_0"/>
            <p:cNvSpPr/>
            <p:nvPr/>
          </p:nvSpPr>
          <p:spPr>
            <a:xfrm rot="5400000">
              <a:off x="1685019" y="1961803"/>
              <a:ext cx="1106700" cy="962700"/>
            </a:xfrm>
            <a:prstGeom prst="hexagon">
              <a:avLst>
                <a:gd name="adj" fmla="val 25000"/>
                <a:gd name="vf" fmla="val 11547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1d7d27a4554_4_0"/>
            <p:cNvSpPr txBox="1"/>
            <p:nvPr/>
          </p:nvSpPr>
          <p:spPr>
            <a:xfrm>
              <a:off x="1906962" y="2062257"/>
              <a:ext cx="662700" cy="761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300" dirty="0">
                  <a:solidFill>
                    <a:schemeClr val="lt1"/>
                  </a:solidFill>
                  <a:latin typeface="Sorts Mill Goudy"/>
                  <a:sym typeface="Sorts Mill Goudy"/>
                </a:rPr>
                <a:t>NY DFS</a:t>
              </a:r>
              <a:endParaRPr sz="1300" b="0" i="0" u="none" strike="noStrike" cap="none" dirty="0">
                <a:solidFill>
                  <a:srgbClr val="000000"/>
                </a:solidFill>
                <a:latin typeface="Arial"/>
                <a:ea typeface="Arial"/>
                <a:cs typeface="Arial"/>
                <a:sym typeface="Arial"/>
              </a:endParaRPr>
            </a:p>
          </p:txBody>
        </p:sp>
        <p:sp>
          <p:nvSpPr>
            <p:cNvPr id="312" name="Google Shape;312;g1d7d27a4554_4_0"/>
            <p:cNvSpPr/>
            <p:nvPr/>
          </p:nvSpPr>
          <p:spPr>
            <a:xfrm>
              <a:off x="2748935" y="2111134"/>
              <a:ext cx="1235100" cy="66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1d7d27a4554_4_0"/>
            <p:cNvSpPr/>
            <p:nvPr/>
          </p:nvSpPr>
          <p:spPr>
            <a:xfrm rot="5400000">
              <a:off x="645204" y="1961803"/>
              <a:ext cx="1106700" cy="962700"/>
            </a:xfrm>
            <a:prstGeom prst="hexagon">
              <a:avLst>
                <a:gd name="adj" fmla="val 25000"/>
                <a:gd name="vf" fmla="val 11547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g1d7d27a4554_4_0"/>
            <p:cNvSpPr txBox="1"/>
            <p:nvPr/>
          </p:nvSpPr>
          <p:spPr>
            <a:xfrm>
              <a:off x="867147" y="2062257"/>
              <a:ext cx="662700" cy="761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Gill Sans"/>
                <a:buNone/>
              </a:pPr>
              <a:endParaRPr sz="3600" b="0" i="0" u="none" strike="noStrike" cap="none">
                <a:solidFill>
                  <a:schemeClr val="lt1"/>
                </a:solidFill>
                <a:latin typeface="Gill Sans"/>
                <a:ea typeface="Gill Sans"/>
                <a:cs typeface="Gill Sans"/>
                <a:sym typeface="Gill Sans"/>
              </a:endParaRPr>
            </a:p>
          </p:txBody>
        </p:sp>
        <p:sp>
          <p:nvSpPr>
            <p:cNvPr id="315" name="Google Shape;315;g1d7d27a4554_4_0"/>
            <p:cNvSpPr/>
            <p:nvPr/>
          </p:nvSpPr>
          <p:spPr>
            <a:xfrm rot="5400000">
              <a:off x="1163120" y="2901132"/>
              <a:ext cx="1106700" cy="962700"/>
            </a:xfrm>
            <a:prstGeom prst="hexagon">
              <a:avLst>
                <a:gd name="adj" fmla="val 25000"/>
                <a:gd name="vf" fmla="val 11547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1d7d27a4554_4_0"/>
            <p:cNvSpPr txBox="1"/>
            <p:nvPr/>
          </p:nvSpPr>
          <p:spPr>
            <a:xfrm>
              <a:off x="1385063" y="3001587"/>
              <a:ext cx="662700" cy="761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300" b="0" i="0" u="none" strike="noStrike" cap="none">
                  <a:solidFill>
                    <a:schemeClr val="lt1"/>
                  </a:solidFill>
                  <a:latin typeface="Sorts Mill Goudy"/>
                  <a:ea typeface="Sorts Mill Goudy"/>
                  <a:cs typeface="Sorts Mill Goudy"/>
                  <a:sym typeface="Sorts Mill Goudy"/>
                </a:rPr>
                <a:t>FISMA</a:t>
              </a:r>
              <a:endParaRPr sz="1300" b="0" i="0" u="none" strike="noStrike" cap="none">
                <a:solidFill>
                  <a:srgbClr val="000000"/>
                </a:solidFill>
                <a:latin typeface="Arial"/>
                <a:ea typeface="Arial"/>
                <a:cs typeface="Arial"/>
                <a:sym typeface="Arial"/>
              </a:endParaRPr>
            </a:p>
          </p:txBody>
        </p:sp>
        <p:sp>
          <p:nvSpPr>
            <p:cNvPr id="317" name="Google Shape;317;g1d7d27a4554_4_0"/>
            <p:cNvSpPr/>
            <p:nvPr/>
          </p:nvSpPr>
          <p:spPr>
            <a:xfrm>
              <a:off x="0" y="3050464"/>
              <a:ext cx="1195200" cy="66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1d7d27a4554_4_0"/>
            <p:cNvSpPr/>
            <p:nvPr/>
          </p:nvSpPr>
          <p:spPr>
            <a:xfrm rot="5400000">
              <a:off x="2202935" y="2901132"/>
              <a:ext cx="1106700" cy="962700"/>
            </a:xfrm>
            <a:prstGeom prst="hexagon">
              <a:avLst>
                <a:gd name="adj" fmla="val 25000"/>
                <a:gd name="vf" fmla="val 11547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1d7d27a4554_4_0"/>
            <p:cNvSpPr txBox="1"/>
            <p:nvPr/>
          </p:nvSpPr>
          <p:spPr>
            <a:xfrm>
              <a:off x="2424878" y="3001587"/>
              <a:ext cx="662700" cy="761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Gill Sans"/>
                <a:buNone/>
              </a:pPr>
              <a:endParaRPr sz="3600" b="0" i="0" u="none" strike="noStrike" cap="none">
                <a:solidFill>
                  <a:schemeClr val="lt1"/>
                </a:solidFill>
                <a:latin typeface="Gill Sans"/>
                <a:ea typeface="Gill Sans"/>
                <a:cs typeface="Gill Sans"/>
                <a:sym typeface="Gill Sans"/>
              </a:endParaRPr>
            </a:p>
          </p:txBody>
        </p:sp>
      </p:grpSp>
      <p:pic>
        <p:nvPicPr>
          <p:cNvPr id="320" name="Google Shape;320;g1d7d27a4554_4_0" descr="Tax outline"/>
          <p:cNvPicPr preferRelativeResize="0"/>
          <p:nvPr/>
        </p:nvPicPr>
        <p:blipFill rotWithShape="1">
          <a:blip r:embed="rId4">
            <a:alphaModFix/>
          </a:blip>
          <a:srcRect/>
          <a:stretch/>
        </p:blipFill>
        <p:spPr>
          <a:xfrm>
            <a:off x="9659617" y="4906492"/>
            <a:ext cx="777240" cy="777240"/>
          </a:xfrm>
          <a:prstGeom prst="rect">
            <a:avLst/>
          </a:prstGeom>
          <a:noFill/>
          <a:ln>
            <a:noFill/>
          </a:ln>
        </p:spPr>
      </p:pic>
      <p:pic>
        <p:nvPicPr>
          <p:cNvPr id="321" name="Google Shape;321;g1d7d27a4554_4_0" descr="Shield Tick outline"/>
          <p:cNvPicPr preferRelativeResize="0"/>
          <p:nvPr/>
        </p:nvPicPr>
        <p:blipFill rotWithShape="1">
          <a:blip r:embed="rId5">
            <a:alphaModFix/>
          </a:blip>
          <a:srcRect/>
          <a:stretch/>
        </p:blipFill>
        <p:spPr>
          <a:xfrm>
            <a:off x="8046720" y="3968950"/>
            <a:ext cx="868680" cy="868680"/>
          </a:xfrm>
          <a:prstGeom prst="rect">
            <a:avLst/>
          </a:prstGeom>
          <a:noFill/>
          <a:ln>
            <a:noFill/>
          </a:ln>
        </p:spPr>
      </p:pic>
      <p:pic>
        <p:nvPicPr>
          <p:cNvPr id="322" name="Google Shape;322;g1d7d27a4554_4_0" descr="Dollar with solid fill"/>
          <p:cNvPicPr preferRelativeResize="0"/>
          <p:nvPr/>
        </p:nvPicPr>
        <p:blipFill rotWithShape="1">
          <a:blip r:embed="rId6">
            <a:alphaModFix/>
          </a:blip>
          <a:srcRect/>
          <a:stretch/>
        </p:blipFill>
        <p:spPr>
          <a:xfrm>
            <a:off x="9659617" y="3056620"/>
            <a:ext cx="777240" cy="777240"/>
          </a:xfrm>
          <a:prstGeom prst="rect">
            <a:avLst/>
          </a:prstGeom>
          <a:noFill/>
          <a:ln>
            <a:noFill/>
          </a:ln>
        </p:spPr>
      </p:pic>
      <p:pic>
        <p:nvPicPr>
          <p:cNvPr id="323" name="Google Shape;323;g1d7d27a4554_4_0" descr="Heartbeat with solid fill"/>
          <p:cNvPicPr preferRelativeResize="0"/>
          <p:nvPr/>
        </p:nvPicPr>
        <p:blipFill rotWithShape="1">
          <a:blip r:embed="rId7">
            <a:alphaModFix/>
          </a:blip>
          <a:srcRect/>
          <a:stretch/>
        </p:blipFill>
        <p:spPr>
          <a:xfrm>
            <a:off x="8046720" y="2103120"/>
            <a:ext cx="868680" cy="8686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d7d27a4554_4_32"/>
          <p:cNvSpPr/>
          <p:nvPr/>
        </p:nvSpPr>
        <p:spPr>
          <a:xfrm>
            <a:off x="685800" y="685800"/>
            <a:ext cx="4076700" cy="54864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330" name="Google Shape;330;g1d7d27a4554_4_32"/>
          <p:cNvSpPr txBox="1">
            <a:spLocks noGrp="1"/>
          </p:cNvSpPr>
          <p:nvPr>
            <p:ph type="title"/>
          </p:nvPr>
        </p:nvSpPr>
        <p:spPr>
          <a:xfrm>
            <a:off x="1371600" y="1371600"/>
            <a:ext cx="2705100" cy="411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3000"/>
              <a:buFont typeface="Sorts Mill Goudy"/>
              <a:buNone/>
            </a:pPr>
            <a:r>
              <a:rPr lang="en-US" sz="2600">
                <a:solidFill>
                  <a:schemeClr val="lt2"/>
                </a:solidFill>
                <a:latin typeface="Sorts Mill Goudy"/>
                <a:ea typeface="Sorts Mill Goudy"/>
                <a:cs typeface="Sorts Mill Goudy"/>
                <a:sym typeface="Sorts Mill Goudy"/>
              </a:rPr>
              <a:t>SIGNIFICANT FINES FOR NON-COMPLIANCE</a:t>
            </a:r>
            <a:endParaRPr sz="2600">
              <a:latin typeface="Sorts Mill Goudy"/>
              <a:ea typeface="Sorts Mill Goudy"/>
              <a:cs typeface="Sorts Mill Goudy"/>
              <a:sym typeface="Sorts Mill Goudy"/>
            </a:endParaRPr>
          </a:p>
        </p:txBody>
      </p:sp>
      <p:grpSp>
        <p:nvGrpSpPr>
          <p:cNvPr id="331" name="Google Shape;331;g1d7d27a4554_4_32"/>
          <p:cNvGrpSpPr/>
          <p:nvPr/>
        </p:nvGrpSpPr>
        <p:grpSpPr>
          <a:xfrm>
            <a:off x="5410200" y="427111"/>
            <a:ext cx="6096000" cy="6430785"/>
            <a:chOff x="0" y="8730"/>
            <a:chExt cx="6096000" cy="5758740"/>
          </a:xfrm>
        </p:grpSpPr>
        <p:sp>
          <p:nvSpPr>
            <p:cNvPr id="332" name="Google Shape;332;g1d7d27a4554_4_32"/>
            <p:cNvSpPr/>
            <p:nvPr/>
          </p:nvSpPr>
          <p:spPr>
            <a:xfrm>
              <a:off x="0" y="348210"/>
              <a:ext cx="6096000" cy="1304100"/>
            </a:xfrm>
            <a:prstGeom prst="rect">
              <a:avLst/>
            </a:prstGeom>
            <a:solidFill>
              <a:schemeClr val="lt1">
                <a:alpha val="89019"/>
              </a:schemeClr>
            </a:solidFill>
            <a:ln w="12700" cap="flat" cmpd="sng">
              <a:solidFill>
                <a:srgbClr val="C8DCD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33" name="Google Shape;333;g1d7d27a4554_4_32"/>
            <p:cNvSpPr txBox="1"/>
            <p:nvPr/>
          </p:nvSpPr>
          <p:spPr>
            <a:xfrm>
              <a:off x="0" y="348210"/>
              <a:ext cx="6096000" cy="1304100"/>
            </a:xfrm>
            <a:prstGeom prst="rect">
              <a:avLst/>
            </a:prstGeom>
            <a:noFill/>
            <a:ln>
              <a:noFill/>
            </a:ln>
          </p:spPr>
          <p:txBody>
            <a:bodyPr spcFirstLastPara="1" wrap="square" lIns="473100" tIns="479025" rIns="473100" bIns="163575" anchor="ctr" anchorCtr="0">
              <a:noAutofit/>
            </a:bodyPr>
            <a:lstStyle/>
            <a:p>
              <a:pPr marL="228600" marR="0" lvl="1" indent="-228600" algn="ctr" rtl="0">
                <a:lnSpc>
                  <a:spcPct val="90000"/>
                </a:lnSpc>
                <a:spcBef>
                  <a:spcPts val="0"/>
                </a:spcBef>
                <a:spcAft>
                  <a:spcPts val="0"/>
                </a:spcAft>
                <a:buClr>
                  <a:srgbClr val="46657A"/>
                </a:buClr>
                <a:buSzPts val="2300"/>
                <a:buFont typeface="Sorts Mill Goudy"/>
                <a:buNone/>
              </a:pPr>
              <a:r>
                <a:rPr lang="en-US" sz="1800" b="0" i="0" u="none" strike="noStrike" cap="none">
                  <a:solidFill>
                    <a:srgbClr val="43647B"/>
                  </a:solidFill>
                  <a:latin typeface="Sorts Mill Goudy"/>
                  <a:ea typeface="Sorts Mill Goudy"/>
                  <a:cs typeface="Sorts Mill Goudy"/>
                  <a:sym typeface="Sorts Mill Goudy"/>
                </a:rPr>
                <a:t>Equifax breach: Failed to fix a critical vulnerability months after patch was released. Failed to inform the public for weeks.</a:t>
              </a:r>
              <a:endParaRPr sz="1800" b="0" i="0" u="none" strike="noStrike" cap="none">
                <a:solidFill>
                  <a:srgbClr val="43647B"/>
                </a:solidFill>
                <a:latin typeface="Sorts Mill Goudy"/>
                <a:ea typeface="Sorts Mill Goudy"/>
                <a:cs typeface="Sorts Mill Goudy"/>
                <a:sym typeface="Sorts Mill Goudy"/>
              </a:endParaRPr>
            </a:p>
          </p:txBody>
        </p:sp>
        <p:sp>
          <p:nvSpPr>
            <p:cNvPr id="334" name="Google Shape;334;g1d7d27a4554_4_32"/>
            <p:cNvSpPr/>
            <p:nvPr/>
          </p:nvSpPr>
          <p:spPr>
            <a:xfrm>
              <a:off x="304800" y="8730"/>
              <a:ext cx="4267200" cy="678900"/>
            </a:xfrm>
            <a:prstGeom prst="roundRect">
              <a:avLst>
                <a:gd name="adj" fmla="val 16667"/>
              </a:avLst>
            </a:prstGeom>
            <a:solidFill>
              <a:srgbClr val="C8DCD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35" name="Google Shape;335;g1d7d27a4554_4_32"/>
            <p:cNvSpPr txBox="1"/>
            <p:nvPr/>
          </p:nvSpPr>
          <p:spPr>
            <a:xfrm>
              <a:off x="337944" y="41874"/>
              <a:ext cx="4200900" cy="612600"/>
            </a:xfrm>
            <a:prstGeom prst="rect">
              <a:avLst/>
            </a:prstGeom>
            <a:solidFill>
              <a:srgbClr val="D2D9DF"/>
            </a:solidFill>
            <a:ln>
              <a:noFill/>
            </a:ln>
          </p:spPr>
          <p:txBody>
            <a:bodyPr spcFirstLastPara="1" wrap="square" lIns="161275" tIns="0" rIns="161275" bIns="0" anchor="ctr" anchorCtr="0">
              <a:noAutofit/>
            </a:bodyPr>
            <a:lstStyle/>
            <a:p>
              <a:pPr marL="0" marR="0" lvl="0" indent="0" algn="l" rtl="0">
                <a:lnSpc>
                  <a:spcPct val="90000"/>
                </a:lnSpc>
                <a:spcBef>
                  <a:spcPts val="0"/>
                </a:spcBef>
                <a:spcAft>
                  <a:spcPts val="0"/>
                </a:spcAft>
                <a:buClr>
                  <a:srgbClr val="46657A"/>
                </a:buClr>
                <a:buSzPts val="2300"/>
                <a:buFont typeface="Gill Sans"/>
                <a:buNone/>
              </a:pPr>
              <a:r>
                <a:rPr lang="en-US" sz="2300" b="1" i="0" u="none" strike="noStrike" cap="none">
                  <a:solidFill>
                    <a:srgbClr val="46657A"/>
                  </a:solidFill>
                  <a:latin typeface="Sorts Mill Goudy"/>
                  <a:ea typeface="Sorts Mill Goudy"/>
                  <a:cs typeface="Sorts Mill Goudy"/>
                  <a:sym typeface="Sorts Mill Goudy"/>
                </a:rPr>
                <a:t>575 Million</a:t>
              </a:r>
              <a:endParaRPr sz="2300" b="1" i="0" u="none" strike="noStrike" cap="none">
                <a:solidFill>
                  <a:srgbClr val="46657A"/>
                </a:solidFill>
                <a:latin typeface="Sorts Mill Goudy"/>
                <a:ea typeface="Sorts Mill Goudy"/>
                <a:cs typeface="Sorts Mill Goudy"/>
                <a:sym typeface="Sorts Mill Goudy"/>
              </a:endParaRPr>
            </a:p>
          </p:txBody>
        </p:sp>
        <p:sp>
          <p:nvSpPr>
            <p:cNvPr id="336" name="Google Shape;336;g1d7d27a4554_4_32"/>
            <p:cNvSpPr/>
            <p:nvPr/>
          </p:nvSpPr>
          <p:spPr>
            <a:xfrm>
              <a:off x="0" y="2115990"/>
              <a:ext cx="6096000" cy="1593900"/>
            </a:xfrm>
            <a:prstGeom prst="rect">
              <a:avLst/>
            </a:prstGeom>
            <a:solidFill>
              <a:schemeClr val="lt1">
                <a:alpha val="89019"/>
              </a:schemeClr>
            </a:solidFill>
            <a:ln w="12700" cap="flat" cmpd="sng">
              <a:solidFill>
                <a:srgbClr val="6489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37" name="Google Shape;337;g1d7d27a4554_4_32"/>
            <p:cNvSpPr txBox="1"/>
            <p:nvPr/>
          </p:nvSpPr>
          <p:spPr>
            <a:xfrm>
              <a:off x="0" y="2115990"/>
              <a:ext cx="6096000" cy="1593900"/>
            </a:xfrm>
            <a:prstGeom prst="rect">
              <a:avLst/>
            </a:prstGeom>
            <a:noFill/>
            <a:ln>
              <a:noFill/>
            </a:ln>
          </p:spPr>
          <p:txBody>
            <a:bodyPr spcFirstLastPara="1" wrap="square" lIns="473100" tIns="479025" rIns="473100" bIns="163575" anchor="ctr" anchorCtr="0">
              <a:noAutofit/>
            </a:bodyPr>
            <a:lstStyle/>
            <a:p>
              <a:pPr marL="228600" marR="0" lvl="1" indent="-228600" algn="ctr" rtl="0">
                <a:lnSpc>
                  <a:spcPct val="90000"/>
                </a:lnSpc>
                <a:spcBef>
                  <a:spcPts val="0"/>
                </a:spcBef>
                <a:spcAft>
                  <a:spcPts val="0"/>
                </a:spcAft>
                <a:buClr>
                  <a:srgbClr val="46657A"/>
                </a:buClr>
                <a:buSzPts val="2300"/>
                <a:buFont typeface="Sorts Mill Goudy"/>
                <a:buNone/>
              </a:pPr>
              <a:r>
                <a:rPr lang="en-US" sz="1800" b="0" i="0" u="none" strike="noStrike" cap="none">
                  <a:solidFill>
                    <a:srgbClr val="46657A"/>
                  </a:solidFill>
                  <a:latin typeface="Sorts Mill Goudy"/>
                  <a:ea typeface="Sorts Mill Goudy"/>
                  <a:cs typeface="Sorts Mill Goudy"/>
                  <a:sym typeface="Sorts Mill Goudy"/>
                </a:rPr>
                <a:t>Facebook breach: Compromise of 500 million users’ personal information. Concerned questions of compliance with GDPR obligation for Data Protection by Design and Default.</a:t>
              </a:r>
              <a:endParaRPr sz="1800" b="0" i="0" u="none" strike="noStrike" cap="none">
                <a:solidFill>
                  <a:srgbClr val="46657A"/>
                </a:solidFill>
                <a:latin typeface="Sorts Mill Goudy"/>
                <a:ea typeface="Sorts Mill Goudy"/>
                <a:cs typeface="Sorts Mill Goudy"/>
                <a:sym typeface="Sorts Mill Goudy"/>
              </a:endParaRPr>
            </a:p>
          </p:txBody>
        </p:sp>
        <p:sp>
          <p:nvSpPr>
            <p:cNvPr id="338" name="Google Shape;338;g1d7d27a4554_4_32"/>
            <p:cNvSpPr/>
            <p:nvPr/>
          </p:nvSpPr>
          <p:spPr>
            <a:xfrm>
              <a:off x="304800" y="1776510"/>
              <a:ext cx="4267200" cy="678900"/>
            </a:xfrm>
            <a:prstGeom prst="roundRect">
              <a:avLst>
                <a:gd name="adj" fmla="val 16667"/>
              </a:avLst>
            </a:prstGeom>
            <a:solidFill>
              <a:srgbClr val="648991"/>
            </a:solidFill>
            <a:ln w="12700" cap="flat" cmpd="sng">
              <a:solidFill>
                <a:srgbClr val="6489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39" name="Google Shape;339;g1d7d27a4554_4_32"/>
            <p:cNvSpPr txBox="1"/>
            <p:nvPr/>
          </p:nvSpPr>
          <p:spPr>
            <a:xfrm>
              <a:off x="337944" y="1809654"/>
              <a:ext cx="4200900" cy="612600"/>
            </a:xfrm>
            <a:prstGeom prst="rect">
              <a:avLst/>
            </a:prstGeom>
            <a:noFill/>
            <a:ln>
              <a:noFill/>
            </a:ln>
          </p:spPr>
          <p:txBody>
            <a:bodyPr spcFirstLastPara="1" wrap="square" lIns="161275" tIns="0" rIns="161275" bIns="0" anchor="ctr" anchorCtr="0">
              <a:noAutofit/>
            </a:bodyPr>
            <a:lstStyle/>
            <a:p>
              <a:pPr marL="0" marR="0" lvl="0" indent="0" algn="l" rtl="0">
                <a:lnSpc>
                  <a:spcPct val="90000"/>
                </a:lnSpc>
                <a:spcBef>
                  <a:spcPts val="0"/>
                </a:spcBef>
                <a:spcAft>
                  <a:spcPts val="0"/>
                </a:spcAft>
                <a:buClr>
                  <a:srgbClr val="46657A"/>
                </a:buClr>
                <a:buSzPts val="2300"/>
                <a:buFont typeface="Gill Sans"/>
                <a:buNone/>
              </a:pPr>
              <a:r>
                <a:rPr lang="en-US" sz="2300" b="1" i="0" u="none" strike="noStrike" cap="none">
                  <a:solidFill>
                    <a:schemeClr val="lt1"/>
                  </a:solidFill>
                  <a:latin typeface="Sorts Mill Goudy"/>
                  <a:ea typeface="Sorts Mill Goudy"/>
                  <a:cs typeface="Sorts Mill Goudy"/>
                  <a:sym typeface="Sorts Mill Goudy"/>
                </a:rPr>
                <a:t>277 Million</a:t>
              </a:r>
              <a:endParaRPr sz="1400" b="0" i="0" u="none" strike="noStrike" cap="none">
                <a:solidFill>
                  <a:srgbClr val="000000"/>
                </a:solidFill>
                <a:latin typeface="Arial"/>
                <a:ea typeface="Arial"/>
                <a:cs typeface="Arial"/>
                <a:sym typeface="Arial"/>
              </a:endParaRPr>
            </a:p>
          </p:txBody>
        </p:sp>
        <p:sp>
          <p:nvSpPr>
            <p:cNvPr id="340" name="Google Shape;340;g1d7d27a4554_4_32"/>
            <p:cNvSpPr/>
            <p:nvPr/>
          </p:nvSpPr>
          <p:spPr>
            <a:xfrm>
              <a:off x="0" y="4173570"/>
              <a:ext cx="6096000" cy="1304100"/>
            </a:xfrm>
            <a:prstGeom prst="rect">
              <a:avLst/>
            </a:prstGeom>
            <a:solidFill>
              <a:schemeClr val="lt1">
                <a:alpha val="89019"/>
              </a:schemeClr>
            </a:solidFill>
            <a:ln w="12700" cap="flat" cmpd="sng">
              <a:solidFill>
                <a:srgbClr val="DDCFB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41" name="Google Shape;341;g1d7d27a4554_4_32"/>
            <p:cNvSpPr txBox="1"/>
            <p:nvPr/>
          </p:nvSpPr>
          <p:spPr>
            <a:xfrm>
              <a:off x="0" y="4173570"/>
              <a:ext cx="6096000" cy="1593900"/>
            </a:xfrm>
            <a:prstGeom prst="rect">
              <a:avLst/>
            </a:prstGeom>
            <a:noFill/>
            <a:ln>
              <a:noFill/>
            </a:ln>
          </p:spPr>
          <p:txBody>
            <a:bodyPr spcFirstLastPara="1" wrap="square" lIns="473100" tIns="479025" rIns="473100" bIns="163575" anchor="t" anchorCtr="0">
              <a:noAutofit/>
            </a:bodyPr>
            <a:lstStyle/>
            <a:p>
              <a:pPr marL="228600" marR="0" lvl="1" indent="-228600" algn="ctr" rtl="0">
                <a:lnSpc>
                  <a:spcPct val="90000"/>
                </a:lnSpc>
                <a:spcBef>
                  <a:spcPts val="0"/>
                </a:spcBef>
                <a:spcAft>
                  <a:spcPts val="0"/>
                </a:spcAft>
                <a:buClr>
                  <a:srgbClr val="46657A"/>
                </a:buClr>
                <a:buSzPts val="2300"/>
                <a:buFont typeface="Sorts Mill Goudy"/>
                <a:buNone/>
              </a:pPr>
              <a:r>
                <a:rPr lang="en-US" sz="1800" b="0" i="0" u="none" strike="noStrike" cap="none">
                  <a:solidFill>
                    <a:srgbClr val="43647B"/>
                  </a:solidFill>
                  <a:latin typeface="Sorts Mill Goudy"/>
                  <a:ea typeface="Sorts Mill Goudy"/>
                  <a:cs typeface="Sorts Mill Goudy"/>
                  <a:sym typeface="Sorts Mill Goudy"/>
                </a:rPr>
                <a:t>Home Depot breach: Stolen credentials from a third party enabled attackers to enter Home Depot’s network, elevate privileges, and eventually compromise the POS system.</a:t>
              </a:r>
              <a:endParaRPr sz="1800" b="0" i="0" u="none" strike="noStrike" cap="none">
                <a:solidFill>
                  <a:srgbClr val="43647B"/>
                </a:solidFill>
                <a:latin typeface="Sorts Mill Goudy"/>
                <a:ea typeface="Sorts Mill Goudy"/>
                <a:cs typeface="Sorts Mill Goudy"/>
                <a:sym typeface="Sorts Mill Goudy"/>
              </a:endParaRPr>
            </a:p>
          </p:txBody>
        </p:sp>
        <p:sp>
          <p:nvSpPr>
            <p:cNvPr id="342" name="Google Shape;342;g1d7d27a4554_4_32"/>
            <p:cNvSpPr/>
            <p:nvPr/>
          </p:nvSpPr>
          <p:spPr>
            <a:xfrm>
              <a:off x="304800" y="3834090"/>
              <a:ext cx="4267200" cy="678900"/>
            </a:xfrm>
            <a:prstGeom prst="roundRect">
              <a:avLst>
                <a:gd name="adj" fmla="val 16667"/>
              </a:avLst>
            </a:prstGeom>
            <a:solidFill>
              <a:srgbClr val="DDCFB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43" name="Google Shape;343;g1d7d27a4554_4_32"/>
            <p:cNvSpPr txBox="1"/>
            <p:nvPr/>
          </p:nvSpPr>
          <p:spPr>
            <a:xfrm>
              <a:off x="337944" y="3867234"/>
              <a:ext cx="4200900" cy="612600"/>
            </a:xfrm>
            <a:prstGeom prst="rect">
              <a:avLst/>
            </a:prstGeom>
            <a:noFill/>
            <a:ln>
              <a:noFill/>
            </a:ln>
          </p:spPr>
          <p:txBody>
            <a:bodyPr spcFirstLastPara="1" wrap="square" lIns="161275" tIns="0" rIns="161275" bIns="0" anchor="ctr" anchorCtr="0">
              <a:noAutofit/>
            </a:bodyPr>
            <a:lstStyle/>
            <a:p>
              <a:pPr marL="0" marR="0" lvl="0" indent="0" algn="l" rtl="0">
                <a:lnSpc>
                  <a:spcPct val="90000"/>
                </a:lnSpc>
                <a:spcBef>
                  <a:spcPts val="0"/>
                </a:spcBef>
                <a:spcAft>
                  <a:spcPts val="0"/>
                </a:spcAft>
                <a:buClr>
                  <a:srgbClr val="46657A"/>
                </a:buClr>
                <a:buSzPts val="2300"/>
                <a:buFont typeface="Gill Sans"/>
                <a:buNone/>
              </a:pPr>
              <a:r>
                <a:rPr lang="en-US" sz="2300" b="1" i="0" u="none" strike="noStrike" cap="none">
                  <a:solidFill>
                    <a:srgbClr val="46657A"/>
                  </a:solidFill>
                  <a:latin typeface="Sorts Mill Goudy"/>
                  <a:ea typeface="Sorts Mill Goudy"/>
                  <a:cs typeface="Sorts Mill Goudy"/>
                  <a:sym typeface="Sorts Mill Goudy"/>
                </a:rPr>
                <a:t>200 Million</a:t>
              </a:r>
              <a:endParaRPr sz="1800" b="1" i="0" u="none" strike="noStrike" cap="none">
                <a:solidFill>
                  <a:schemeClr val="dk1"/>
                </a:solidFill>
                <a:latin typeface="Sorts Mill Goudy"/>
                <a:ea typeface="Sorts Mill Goudy"/>
                <a:cs typeface="Sorts Mill Goudy"/>
                <a:sym typeface="Sorts Mill Goudy"/>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647B"/>
        </a:solidFill>
        <a:effectLst/>
      </p:bgPr>
    </p:bg>
    <p:spTree>
      <p:nvGrpSpPr>
        <p:cNvPr id="1" name="Shape 348"/>
        <p:cNvGrpSpPr/>
        <p:nvPr/>
      </p:nvGrpSpPr>
      <p:grpSpPr>
        <a:xfrm>
          <a:off x="0" y="0"/>
          <a:ext cx="0" cy="0"/>
          <a:chOff x="0" y="0"/>
          <a:chExt cx="0" cy="0"/>
        </a:xfrm>
      </p:grpSpPr>
      <p:sp>
        <p:nvSpPr>
          <p:cNvPr id="349" name="Google Shape;349;g1d7d27a4554_4_241"/>
          <p:cNvSpPr txBox="1">
            <a:spLocks noGrp="1"/>
          </p:cNvSpPr>
          <p:nvPr>
            <p:ph type="title"/>
          </p:nvPr>
        </p:nvSpPr>
        <p:spPr>
          <a:xfrm>
            <a:off x="1371600" y="685800"/>
            <a:ext cx="9486900" cy="1371600"/>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Sorts Mill Goudy"/>
              <a:buNone/>
            </a:pPr>
            <a:r>
              <a:rPr lang="en-US" sz="4000" b="1">
                <a:solidFill>
                  <a:schemeClr val="lt1"/>
                </a:solidFill>
              </a:rPr>
              <a:t>THIRD-PARTY ASSURANCE</a:t>
            </a:r>
            <a:endParaRPr/>
          </a:p>
        </p:txBody>
      </p:sp>
      <p:sp>
        <p:nvSpPr>
          <p:cNvPr id="350" name="Google Shape;350;g1d7d27a4554_4_241"/>
          <p:cNvSpPr txBox="1">
            <a:spLocks noGrp="1"/>
          </p:cNvSpPr>
          <p:nvPr>
            <p:ph type="body" idx="1"/>
          </p:nvPr>
        </p:nvSpPr>
        <p:spPr>
          <a:xfrm>
            <a:off x="1238789" y="2339063"/>
            <a:ext cx="9752400" cy="885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1820"/>
              <a:buNone/>
            </a:pPr>
            <a:r>
              <a:rPr lang="en-US">
                <a:solidFill>
                  <a:schemeClr val="lt1"/>
                </a:solidFill>
              </a:rPr>
              <a:t>Increasingly buyers are looking to the supply chain ecosystem and seeking assurances third party suppliers are meeting minimum IT standards.</a:t>
            </a:r>
            <a:endParaRPr sz="2200"/>
          </a:p>
        </p:txBody>
      </p:sp>
      <p:grpSp>
        <p:nvGrpSpPr>
          <p:cNvPr id="351" name="Google Shape;351;g1d7d27a4554_4_241"/>
          <p:cNvGrpSpPr/>
          <p:nvPr/>
        </p:nvGrpSpPr>
        <p:grpSpPr>
          <a:xfrm>
            <a:off x="1263884" y="3507482"/>
            <a:ext cx="9664309" cy="2842500"/>
            <a:chOff x="1495360" y="843"/>
            <a:chExt cx="9664309" cy="2842500"/>
          </a:xfrm>
        </p:grpSpPr>
        <p:sp>
          <p:nvSpPr>
            <p:cNvPr id="352" name="Google Shape;352;g1d7d27a4554_4_241"/>
            <p:cNvSpPr/>
            <p:nvPr/>
          </p:nvSpPr>
          <p:spPr>
            <a:xfrm>
              <a:off x="1495360" y="843"/>
              <a:ext cx="2842500" cy="2842500"/>
            </a:xfrm>
            <a:prstGeom prst="ellipse">
              <a:avLst/>
            </a:prstGeom>
            <a:gradFill>
              <a:gsLst>
                <a:gs pos="0">
                  <a:srgbClr val="FFFFFF">
                    <a:alpha val="49411"/>
                  </a:srgbClr>
                </a:gs>
                <a:gs pos="50000">
                  <a:srgbClr val="FFFFFF">
                    <a:alpha val="49411"/>
                  </a:srgbClr>
                </a:gs>
                <a:gs pos="100000">
                  <a:srgbClr val="D1D9D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1d7d27a4554_4_241"/>
            <p:cNvSpPr txBox="1"/>
            <p:nvPr/>
          </p:nvSpPr>
          <p:spPr>
            <a:xfrm>
              <a:off x="1911623" y="417106"/>
              <a:ext cx="2010000" cy="2010000"/>
            </a:xfrm>
            <a:prstGeom prst="rect">
              <a:avLst/>
            </a:prstGeom>
            <a:noFill/>
            <a:ln>
              <a:noFill/>
            </a:ln>
          </p:spPr>
          <p:txBody>
            <a:bodyPr spcFirstLastPara="1" wrap="square" lIns="156425" tIns="27925" rIns="156425" bIns="27925" anchor="ctr" anchorCtr="0">
              <a:noAutofit/>
            </a:bodyPr>
            <a:lstStyle/>
            <a:p>
              <a:pPr marL="0" marR="0" lvl="0" indent="0" algn="ctr" rtl="0">
                <a:lnSpc>
                  <a:spcPct val="90000"/>
                </a:lnSpc>
                <a:spcBef>
                  <a:spcPts val="0"/>
                </a:spcBef>
                <a:spcAft>
                  <a:spcPts val="0"/>
                </a:spcAft>
                <a:buClr>
                  <a:schemeClr val="lt1"/>
                </a:buClr>
                <a:buSzPts val="2200"/>
                <a:buFont typeface="Sorts Mill Goudy"/>
                <a:buNone/>
              </a:pPr>
              <a:r>
                <a:rPr lang="en-US" sz="2200" b="0" i="0" u="none" strike="noStrike" cap="none">
                  <a:solidFill>
                    <a:schemeClr val="lt1"/>
                  </a:solidFill>
                  <a:latin typeface="Sorts Mill Goudy"/>
                  <a:ea typeface="Sorts Mill Goudy"/>
                  <a:cs typeface="Sorts Mill Goudy"/>
                  <a:sym typeface="Sorts Mill Goudy"/>
                </a:rPr>
                <a:t>Third parties are common source of data breaches</a:t>
              </a:r>
              <a:endParaRPr sz="1400" b="0" i="0" u="none" strike="noStrike" cap="none">
                <a:solidFill>
                  <a:srgbClr val="000000"/>
                </a:solidFill>
                <a:latin typeface="Arial"/>
                <a:ea typeface="Arial"/>
                <a:cs typeface="Arial"/>
                <a:sym typeface="Arial"/>
              </a:endParaRPr>
            </a:p>
          </p:txBody>
        </p:sp>
        <p:sp>
          <p:nvSpPr>
            <p:cNvPr id="354" name="Google Shape;354;g1d7d27a4554_4_241"/>
            <p:cNvSpPr/>
            <p:nvPr/>
          </p:nvSpPr>
          <p:spPr>
            <a:xfrm>
              <a:off x="3769296" y="843"/>
              <a:ext cx="2842500" cy="2842500"/>
            </a:xfrm>
            <a:prstGeom prst="ellipse">
              <a:avLst/>
            </a:prstGeom>
            <a:gradFill>
              <a:gsLst>
                <a:gs pos="0">
                  <a:srgbClr val="FFFFFF">
                    <a:alpha val="49411"/>
                  </a:srgbClr>
                </a:gs>
                <a:gs pos="50000">
                  <a:srgbClr val="FFFFFF">
                    <a:alpha val="49411"/>
                  </a:srgbClr>
                </a:gs>
                <a:gs pos="100000">
                  <a:srgbClr val="D1D9D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1d7d27a4554_4_241"/>
            <p:cNvSpPr txBox="1"/>
            <p:nvPr/>
          </p:nvSpPr>
          <p:spPr>
            <a:xfrm>
              <a:off x="4185559" y="417106"/>
              <a:ext cx="2010000" cy="2010000"/>
            </a:xfrm>
            <a:prstGeom prst="rect">
              <a:avLst/>
            </a:prstGeom>
            <a:noFill/>
            <a:ln>
              <a:noFill/>
            </a:ln>
          </p:spPr>
          <p:txBody>
            <a:bodyPr spcFirstLastPara="1" wrap="square" lIns="156425" tIns="27925" rIns="156425" bIns="27925" anchor="ctr" anchorCtr="0">
              <a:noAutofit/>
            </a:bodyPr>
            <a:lstStyle/>
            <a:p>
              <a:pPr marL="0" marR="0" lvl="0" indent="0" algn="ctr" rtl="0">
                <a:lnSpc>
                  <a:spcPct val="90000"/>
                </a:lnSpc>
                <a:spcBef>
                  <a:spcPts val="0"/>
                </a:spcBef>
                <a:spcAft>
                  <a:spcPts val="0"/>
                </a:spcAft>
                <a:buClr>
                  <a:schemeClr val="lt1"/>
                </a:buClr>
                <a:buSzPts val="2200"/>
                <a:buFont typeface="Sorts Mill Goudy"/>
                <a:buNone/>
              </a:pPr>
              <a:r>
                <a:rPr lang="en-US" sz="2200" b="0" i="0" u="none" strike="noStrike" cap="none">
                  <a:solidFill>
                    <a:schemeClr val="lt1"/>
                  </a:solidFill>
                  <a:latin typeface="Sorts Mill Goudy"/>
                  <a:ea typeface="Sorts Mill Goudy"/>
                  <a:cs typeface="Sorts Mill Goudy"/>
                  <a:sym typeface="Sorts Mill Goudy"/>
                </a:rPr>
                <a:t>It’s the law</a:t>
              </a:r>
              <a:endParaRPr sz="1400" b="0" i="0" u="none" strike="noStrike" cap="none">
                <a:solidFill>
                  <a:srgbClr val="000000"/>
                </a:solidFill>
                <a:latin typeface="Arial"/>
                <a:ea typeface="Arial"/>
                <a:cs typeface="Arial"/>
                <a:sym typeface="Arial"/>
              </a:endParaRPr>
            </a:p>
          </p:txBody>
        </p:sp>
        <p:sp>
          <p:nvSpPr>
            <p:cNvPr id="356" name="Google Shape;356;g1d7d27a4554_4_241"/>
            <p:cNvSpPr/>
            <p:nvPr/>
          </p:nvSpPr>
          <p:spPr>
            <a:xfrm>
              <a:off x="6043233" y="843"/>
              <a:ext cx="2842500" cy="2842500"/>
            </a:xfrm>
            <a:prstGeom prst="ellipse">
              <a:avLst/>
            </a:prstGeom>
            <a:gradFill>
              <a:gsLst>
                <a:gs pos="0">
                  <a:srgbClr val="FFFFFF">
                    <a:alpha val="49411"/>
                  </a:srgbClr>
                </a:gs>
                <a:gs pos="50000">
                  <a:srgbClr val="FFFFFF">
                    <a:alpha val="49411"/>
                  </a:srgbClr>
                </a:gs>
                <a:gs pos="100000">
                  <a:srgbClr val="D1D9D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1d7d27a4554_4_241"/>
            <p:cNvSpPr txBox="1"/>
            <p:nvPr/>
          </p:nvSpPr>
          <p:spPr>
            <a:xfrm>
              <a:off x="6459496" y="417106"/>
              <a:ext cx="2010000" cy="2010000"/>
            </a:xfrm>
            <a:prstGeom prst="rect">
              <a:avLst/>
            </a:prstGeom>
            <a:noFill/>
            <a:ln>
              <a:noFill/>
            </a:ln>
          </p:spPr>
          <p:txBody>
            <a:bodyPr spcFirstLastPara="1" wrap="square" lIns="156425" tIns="27925" rIns="156425" bIns="27925" anchor="ctr" anchorCtr="0">
              <a:noAutofit/>
            </a:bodyPr>
            <a:lstStyle/>
            <a:p>
              <a:pPr marL="0" marR="0" lvl="0" indent="0" algn="ctr" rtl="0">
                <a:lnSpc>
                  <a:spcPct val="90000"/>
                </a:lnSpc>
                <a:spcBef>
                  <a:spcPts val="0"/>
                </a:spcBef>
                <a:spcAft>
                  <a:spcPts val="0"/>
                </a:spcAft>
                <a:buClr>
                  <a:schemeClr val="lt1"/>
                </a:buClr>
                <a:buSzPts val="2200"/>
                <a:buFont typeface="Sorts Mill Goudy"/>
                <a:buNone/>
              </a:pPr>
              <a:r>
                <a:rPr lang="en-US" sz="2200" b="0" i="0" u="none" strike="noStrike" cap="none">
                  <a:solidFill>
                    <a:schemeClr val="lt1"/>
                  </a:solidFill>
                  <a:latin typeface="Sorts Mill Goudy"/>
                  <a:ea typeface="Sorts Mill Goudy"/>
                  <a:cs typeface="Sorts Mill Goudy"/>
                  <a:sym typeface="Sorts Mill Goudy"/>
                </a:rPr>
                <a:t>Their standards might not be your standards</a:t>
              </a:r>
              <a:endParaRPr sz="1400" b="0" i="0" u="none" strike="noStrike" cap="none">
                <a:solidFill>
                  <a:srgbClr val="000000"/>
                </a:solidFill>
                <a:latin typeface="Arial"/>
                <a:ea typeface="Arial"/>
                <a:cs typeface="Arial"/>
                <a:sym typeface="Arial"/>
              </a:endParaRPr>
            </a:p>
          </p:txBody>
        </p:sp>
        <p:sp>
          <p:nvSpPr>
            <p:cNvPr id="358" name="Google Shape;358;g1d7d27a4554_4_241"/>
            <p:cNvSpPr/>
            <p:nvPr/>
          </p:nvSpPr>
          <p:spPr>
            <a:xfrm>
              <a:off x="8317169" y="843"/>
              <a:ext cx="2842500" cy="2842500"/>
            </a:xfrm>
            <a:prstGeom prst="ellipse">
              <a:avLst/>
            </a:prstGeom>
            <a:gradFill>
              <a:gsLst>
                <a:gs pos="0">
                  <a:srgbClr val="FFFFFF">
                    <a:alpha val="49411"/>
                  </a:srgbClr>
                </a:gs>
                <a:gs pos="50000">
                  <a:srgbClr val="FFFFFF">
                    <a:alpha val="49411"/>
                  </a:srgbClr>
                </a:gs>
                <a:gs pos="100000">
                  <a:srgbClr val="D1D9DF"/>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1d7d27a4554_4_241"/>
            <p:cNvSpPr txBox="1"/>
            <p:nvPr/>
          </p:nvSpPr>
          <p:spPr>
            <a:xfrm>
              <a:off x="8733432" y="417106"/>
              <a:ext cx="2010000" cy="2010000"/>
            </a:xfrm>
            <a:prstGeom prst="rect">
              <a:avLst/>
            </a:prstGeom>
            <a:noFill/>
            <a:ln>
              <a:noFill/>
            </a:ln>
          </p:spPr>
          <p:txBody>
            <a:bodyPr spcFirstLastPara="1" wrap="square" lIns="156425" tIns="27925" rIns="156425" bIns="27925" anchor="ctr" anchorCtr="0">
              <a:noAutofit/>
            </a:bodyPr>
            <a:lstStyle/>
            <a:p>
              <a:pPr marL="0" marR="0" lvl="0" indent="0" algn="ctr" rtl="0">
                <a:lnSpc>
                  <a:spcPct val="90000"/>
                </a:lnSpc>
                <a:spcBef>
                  <a:spcPts val="0"/>
                </a:spcBef>
                <a:spcAft>
                  <a:spcPts val="0"/>
                </a:spcAft>
                <a:buClr>
                  <a:schemeClr val="lt1"/>
                </a:buClr>
                <a:buSzPts val="2200"/>
                <a:buFont typeface="Sorts Mill Goudy"/>
                <a:buNone/>
              </a:pPr>
              <a:r>
                <a:rPr lang="en-US" sz="2200" b="0" i="0" u="none" strike="noStrike" cap="none">
                  <a:solidFill>
                    <a:schemeClr val="lt1"/>
                  </a:solidFill>
                  <a:latin typeface="Sorts Mill Goudy"/>
                  <a:ea typeface="Sorts Mill Goudy"/>
                  <a:cs typeface="Sorts Mill Goudy"/>
                  <a:sym typeface="Sorts Mill Goudy"/>
                </a:rPr>
                <a:t>Hackers are becoming even more sophisticated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g1e9d0586d20_0_25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366" name="Google Shape;366;g1e9d0586d20_0_256"/>
          <p:cNvSpPr/>
          <p:nvPr/>
        </p:nvSpPr>
        <p:spPr>
          <a:xfrm>
            <a:off x="6781800" y="0"/>
            <a:ext cx="5410200" cy="68580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grpSp>
        <p:nvGrpSpPr>
          <p:cNvPr id="367" name="Google Shape;367;g1e9d0586d20_0_256"/>
          <p:cNvGrpSpPr/>
          <p:nvPr/>
        </p:nvGrpSpPr>
        <p:grpSpPr>
          <a:xfrm>
            <a:off x="501998" y="1613922"/>
            <a:ext cx="5781458" cy="3630154"/>
            <a:chOff x="1694" y="852163"/>
            <a:chExt cx="5781458" cy="3630154"/>
          </a:xfrm>
        </p:grpSpPr>
        <p:sp>
          <p:nvSpPr>
            <p:cNvPr id="368" name="Google Shape;368;g1e9d0586d20_0_256"/>
            <p:cNvSpPr/>
            <p:nvPr/>
          </p:nvSpPr>
          <p:spPr>
            <a:xfrm>
              <a:off x="1694" y="852163"/>
              <a:ext cx="1344600" cy="806700"/>
            </a:xfrm>
            <a:prstGeom prst="rect">
              <a:avLst/>
            </a:prstGeom>
            <a:solidFill>
              <a:srgbClr val="D2D9D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1e9d0586d20_0_256"/>
            <p:cNvSpPr txBox="1"/>
            <p:nvPr/>
          </p:nvSpPr>
          <p:spPr>
            <a:xfrm>
              <a:off x="1694" y="852163"/>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3647B"/>
                </a:buClr>
                <a:buSzPts val="1400"/>
                <a:buFont typeface="Sorts Mill Goudy"/>
                <a:buNone/>
              </a:pPr>
              <a:r>
                <a:rPr lang="en-US" sz="1400" b="0" i="0" u="none" strike="noStrike" cap="none">
                  <a:solidFill>
                    <a:srgbClr val="43647B"/>
                  </a:solidFill>
                  <a:latin typeface="Sorts Mill Goudy"/>
                  <a:ea typeface="Sorts Mill Goudy"/>
                  <a:cs typeface="Sorts Mill Goudy"/>
                  <a:sym typeface="Sorts Mill Goudy"/>
                </a:rPr>
                <a:t>Chemical</a:t>
              </a:r>
              <a:endParaRPr sz="1400" b="0" i="0" u="none" strike="noStrike" cap="none">
                <a:solidFill>
                  <a:srgbClr val="000000"/>
                </a:solidFill>
                <a:latin typeface="Arial"/>
                <a:ea typeface="Arial"/>
                <a:cs typeface="Arial"/>
                <a:sym typeface="Arial"/>
              </a:endParaRPr>
            </a:p>
          </p:txBody>
        </p:sp>
        <p:sp>
          <p:nvSpPr>
            <p:cNvPr id="370" name="Google Shape;370;g1e9d0586d20_0_256"/>
            <p:cNvSpPr/>
            <p:nvPr/>
          </p:nvSpPr>
          <p:spPr>
            <a:xfrm>
              <a:off x="1480647" y="852163"/>
              <a:ext cx="1344600" cy="806700"/>
            </a:xfrm>
            <a:prstGeom prst="rect">
              <a:avLst/>
            </a:prstGeom>
            <a:solidFill>
              <a:srgbClr val="D2D9D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1e9d0586d20_0_256"/>
            <p:cNvSpPr txBox="1"/>
            <p:nvPr/>
          </p:nvSpPr>
          <p:spPr>
            <a:xfrm>
              <a:off x="1480647" y="852163"/>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3647B"/>
                </a:buClr>
                <a:buSzPts val="1400"/>
                <a:buFont typeface="Sorts Mill Goudy"/>
                <a:buNone/>
              </a:pPr>
              <a:r>
                <a:rPr lang="en-US" sz="1400" b="0" i="0" u="none" strike="noStrike" cap="none">
                  <a:solidFill>
                    <a:srgbClr val="43647B"/>
                  </a:solidFill>
                  <a:latin typeface="Sorts Mill Goudy"/>
                  <a:ea typeface="Sorts Mill Goudy"/>
                  <a:cs typeface="Sorts Mill Goudy"/>
                  <a:sym typeface="Sorts Mill Goudy"/>
                </a:rPr>
                <a:t>Commercial Facilities</a:t>
              </a:r>
              <a:endParaRPr sz="1400" b="0" i="0" u="none" strike="noStrike" cap="none">
                <a:solidFill>
                  <a:srgbClr val="000000"/>
                </a:solidFill>
                <a:latin typeface="Arial"/>
                <a:ea typeface="Arial"/>
                <a:cs typeface="Arial"/>
                <a:sym typeface="Arial"/>
              </a:endParaRPr>
            </a:p>
          </p:txBody>
        </p:sp>
        <p:sp>
          <p:nvSpPr>
            <p:cNvPr id="372" name="Google Shape;372;g1e9d0586d20_0_256"/>
            <p:cNvSpPr/>
            <p:nvPr/>
          </p:nvSpPr>
          <p:spPr>
            <a:xfrm>
              <a:off x="2959599" y="852163"/>
              <a:ext cx="1344600" cy="806700"/>
            </a:xfrm>
            <a:prstGeom prst="rect">
              <a:avLst/>
            </a:prstGeom>
            <a:solidFill>
              <a:srgbClr val="D2D9D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1e9d0586d20_0_256"/>
            <p:cNvSpPr txBox="1"/>
            <p:nvPr/>
          </p:nvSpPr>
          <p:spPr>
            <a:xfrm>
              <a:off x="2959599" y="852163"/>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3647B"/>
                </a:buClr>
                <a:buSzPts val="1400"/>
                <a:buFont typeface="Sorts Mill Goudy"/>
                <a:buNone/>
              </a:pPr>
              <a:r>
                <a:rPr lang="en-US" sz="1400" b="0" i="0" u="none" strike="noStrike" cap="none">
                  <a:solidFill>
                    <a:srgbClr val="43647B"/>
                  </a:solidFill>
                  <a:latin typeface="Sorts Mill Goudy"/>
                  <a:ea typeface="Sorts Mill Goudy"/>
                  <a:cs typeface="Sorts Mill Goudy"/>
                  <a:sym typeface="Sorts Mill Goudy"/>
                </a:rPr>
                <a:t>Communications</a:t>
              </a:r>
              <a:endParaRPr sz="1400" b="0" i="0" u="none" strike="noStrike" cap="none">
                <a:solidFill>
                  <a:srgbClr val="000000"/>
                </a:solidFill>
                <a:latin typeface="Arial"/>
                <a:ea typeface="Arial"/>
                <a:cs typeface="Arial"/>
                <a:sym typeface="Arial"/>
              </a:endParaRPr>
            </a:p>
          </p:txBody>
        </p:sp>
        <p:sp>
          <p:nvSpPr>
            <p:cNvPr id="374" name="Google Shape;374;g1e9d0586d20_0_256"/>
            <p:cNvSpPr/>
            <p:nvPr/>
          </p:nvSpPr>
          <p:spPr>
            <a:xfrm>
              <a:off x="4438552" y="852163"/>
              <a:ext cx="1344600" cy="806700"/>
            </a:xfrm>
            <a:prstGeom prst="rect">
              <a:avLst/>
            </a:prstGeom>
            <a:solidFill>
              <a:srgbClr val="D2D9DF"/>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1e9d0586d20_0_256"/>
            <p:cNvSpPr txBox="1"/>
            <p:nvPr/>
          </p:nvSpPr>
          <p:spPr>
            <a:xfrm>
              <a:off x="4438552" y="852163"/>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3647B"/>
                </a:buClr>
                <a:buSzPts val="1400"/>
                <a:buFont typeface="Sorts Mill Goudy"/>
                <a:buNone/>
              </a:pPr>
              <a:r>
                <a:rPr lang="en-US" sz="1400" b="0" i="0" u="none" strike="noStrike" cap="none">
                  <a:solidFill>
                    <a:srgbClr val="43647B"/>
                  </a:solidFill>
                  <a:latin typeface="Sorts Mill Goudy"/>
                  <a:ea typeface="Sorts Mill Goudy"/>
                  <a:cs typeface="Sorts Mill Goudy"/>
                  <a:sym typeface="Sorts Mill Goudy"/>
                </a:rPr>
                <a:t>Critical Manufacturing</a:t>
              </a:r>
              <a:endParaRPr sz="1400" b="0" i="0" u="none" strike="noStrike" cap="none">
                <a:solidFill>
                  <a:srgbClr val="000000"/>
                </a:solidFill>
                <a:latin typeface="Arial"/>
                <a:ea typeface="Arial"/>
                <a:cs typeface="Arial"/>
                <a:sym typeface="Arial"/>
              </a:endParaRPr>
            </a:p>
          </p:txBody>
        </p:sp>
        <p:sp>
          <p:nvSpPr>
            <p:cNvPr id="376" name="Google Shape;376;g1e9d0586d20_0_256"/>
            <p:cNvSpPr/>
            <p:nvPr/>
          </p:nvSpPr>
          <p:spPr>
            <a:xfrm>
              <a:off x="1694" y="1793314"/>
              <a:ext cx="1344600" cy="806700"/>
            </a:xfrm>
            <a:prstGeom prst="rect">
              <a:avLst/>
            </a:prstGeom>
            <a:solidFill>
              <a:srgbClr val="648991"/>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e9d0586d20_0_256"/>
            <p:cNvSpPr txBox="1"/>
            <p:nvPr/>
          </p:nvSpPr>
          <p:spPr>
            <a:xfrm>
              <a:off x="1694" y="1793314"/>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400" b="0" i="0" u="none" strike="noStrike" cap="none">
                  <a:solidFill>
                    <a:schemeClr val="lt1"/>
                  </a:solidFill>
                  <a:latin typeface="Sorts Mill Goudy"/>
                  <a:ea typeface="Sorts Mill Goudy"/>
                  <a:cs typeface="Sorts Mill Goudy"/>
                  <a:sym typeface="Sorts Mill Goudy"/>
                </a:rPr>
                <a:t>Dams</a:t>
              </a:r>
              <a:endParaRPr sz="1400" b="0" i="0" u="none" strike="noStrike" cap="none">
                <a:solidFill>
                  <a:srgbClr val="000000"/>
                </a:solidFill>
                <a:latin typeface="Arial"/>
                <a:ea typeface="Arial"/>
                <a:cs typeface="Arial"/>
                <a:sym typeface="Arial"/>
              </a:endParaRPr>
            </a:p>
          </p:txBody>
        </p:sp>
        <p:sp>
          <p:nvSpPr>
            <p:cNvPr id="378" name="Google Shape;378;g1e9d0586d20_0_256"/>
            <p:cNvSpPr/>
            <p:nvPr/>
          </p:nvSpPr>
          <p:spPr>
            <a:xfrm>
              <a:off x="1480647" y="1793314"/>
              <a:ext cx="1344600" cy="806700"/>
            </a:xfrm>
            <a:prstGeom prst="rect">
              <a:avLst/>
            </a:prstGeom>
            <a:solidFill>
              <a:srgbClr val="648991"/>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e9d0586d20_0_256"/>
            <p:cNvSpPr txBox="1"/>
            <p:nvPr/>
          </p:nvSpPr>
          <p:spPr>
            <a:xfrm>
              <a:off x="1480647" y="1793314"/>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400" b="0" i="0" u="none" strike="noStrike" cap="none">
                  <a:solidFill>
                    <a:schemeClr val="lt1"/>
                  </a:solidFill>
                  <a:latin typeface="Sorts Mill Goudy"/>
                  <a:ea typeface="Sorts Mill Goudy"/>
                  <a:cs typeface="Sorts Mill Goudy"/>
                  <a:sym typeface="Sorts Mill Goudy"/>
                </a:rPr>
                <a:t>Defense Industrial Base</a:t>
              </a:r>
              <a:endParaRPr sz="1400" b="0" i="0" u="none" strike="noStrike" cap="none">
                <a:solidFill>
                  <a:srgbClr val="000000"/>
                </a:solidFill>
                <a:latin typeface="Arial"/>
                <a:ea typeface="Arial"/>
                <a:cs typeface="Arial"/>
                <a:sym typeface="Arial"/>
              </a:endParaRPr>
            </a:p>
          </p:txBody>
        </p:sp>
        <p:sp>
          <p:nvSpPr>
            <p:cNvPr id="380" name="Google Shape;380;g1e9d0586d20_0_256"/>
            <p:cNvSpPr/>
            <p:nvPr/>
          </p:nvSpPr>
          <p:spPr>
            <a:xfrm>
              <a:off x="2959599" y="1793314"/>
              <a:ext cx="1344600" cy="806700"/>
            </a:xfrm>
            <a:prstGeom prst="rect">
              <a:avLst/>
            </a:prstGeom>
            <a:solidFill>
              <a:srgbClr val="648991"/>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1e9d0586d20_0_256"/>
            <p:cNvSpPr txBox="1"/>
            <p:nvPr/>
          </p:nvSpPr>
          <p:spPr>
            <a:xfrm>
              <a:off x="2959599" y="1793314"/>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400" b="0" i="0" u="none" strike="noStrike" cap="none">
                  <a:solidFill>
                    <a:schemeClr val="lt1"/>
                  </a:solidFill>
                  <a:latin typeface="Sorts Mill Goudy"/>
                  <a:ea typeface="Sorts Mill Goudy"/>
                  <a:cs typeface="Sorts Mill Goudy"/>
                  <a:sym typeface="Sorts Mill Goudy"/>
                </a:rPr>
                <a:t>Emergency Services</a:t>
              </a:r>
              <a:endParaRPr sz="1400" b="0" i="0" u="none" strike="noStrike" cap="none">
                <a:solidFill>
                  <a:srgbClr val="000000"/>
                </a:solidFill>
                <a:latin typeface="Arial"/>
                <a:ea typeface="Arial"/>
                <a:cs typeface="Arial"/>
                <a:sym typeface="Arial"/>
              </a:endParaRPr>
            </a:p>
          </p:txBody>
        </p:sp>
        <p:sp>
          <p:nvSpPr>
            <p:cNvPr id="382" name="Google Shape;382;g1e9d0586d20_0_256"/>
            <p:cNvSpPr/>
            <p:nvPr/>
          </p:nvSpPr>
          <p:spPr>
            <a:xfrm>
              <a:off x="4438552" y="1793314"/>
              <a:ext cx="1344600" cy="806700"/>
            </a:xfrm>
            <a:prstGeom prst="rect">
              <a:avLst/>
            </a:prstGeom>
            <a:solidFill>
              <a:srgbClr val="648991"/>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g1e9d0586d20_0_256"/>
            <p:cNvSpPr txBox="1"/>
            <p:nvPr/>
          </p:nvSpPr>
          <p:spPr>
            <a:xfrm>
              <a:off x="4438552" y="1793314"/>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400" b="0" i="0" u="none" strike="noStrike" cap="none">
                  <a:solidFill>
                    <a:schemeClr val="lt1"/>
                  </a:solidFill>
                  <a:latin typeface="Sorts Mill Goudy"/>
                  <a:ea typeface="Sorts Mill Goudy"/>
                  <a:cs typeface="Sorts Mill Goudy"/>
                  <a:sym typeface="Sorts Mill Goudy"/>
                </a:rPr>
                <a:t>Energy</a:t>
              </a:r>
              <a:endParaRPr sz="1400" b="0" i="0" u="none" strike="noStrike" cap="none">
                <a:solidFill>
                  <a:srgbClr val="000000"/>
                </a:solidFill>
                <a:latin typeface="Arial"/>
                <a:ea typeface="Arial"/>
                <a:cs typeface="Arial"/>
                <a:sym typeface="Arial"/>
              </a:endParaRPr>
            </a:p>
          </p:txBody>
        </p:sp>
        <p:sp>
          <p:nvSpPr>
            <p:cNvPr id="384" name="Google Shape;384;g1e9d0586d20_0_256"/>
            <p:cNvSpPr/>
            <p:nvPr/>
          </p:nvSpPr>
          <p:spPr>
            <a:xfrm>
              <a:off x="1694" y="2734466"/>
              <a:ext cx="1344600" cy="806700"/>
            </a:xfrm>
            <a:prstGeom prst="rect">
              <a:avLst/>
            </a:prstGeom>
            <a:solidFill>
              <a:srgbClr val="E1D3C3"/>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g1e9d0586d20_0_256"/>
            <p:cNvSpPr txBox="1"/>
            <p:nvPr/>
          </p:nvSpPr>
          <p:spPr>
            <a:xfrm>
              <a:off x="1694" y="2734466"/>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3647B"/>
                </a:buClr>
                <a:buSzPts val="1400"/>
                <a:buFont typeface="Sorts Mill Goudy"/>
                <a:buNone/>
              </a:pPr>
              <a:r>
                <a:rPr lang="en-US" sz="1400" b="0" i="0" u="none" strike="noStrike" cap="none">
                  <a:solidFill>
                    <a:srgbClr val="43647B"/>
                  </a:solidFill>
                  <a:latin typeface="Sorts Mill Goudy"/>
                  <a:ea typeface="Sorts Mill Goudy"/>
                  <a:cs typeface="Sorts Mill Goudy"/>
                  <a:sym typeface="Sorts Mill Goudy"/>
                </a:rPr>
                <a:t>Financial Services</a:t>
              </a:r>
              <a:endParaRPr sz="1400" b="0" i="0" u="none" strike="noStrike" cap="none">
                <a:solidFill>
                  <a:srgbClr val="000000"/>
                </a:solidFill>
                <a:latin typeface="Arial"/>
                <a:ea typeface="Arial"/>
                <a:cs typeface="Arial"/>
                <a:sym typeface="Arial"/>
              </a:endParaRPr>
            </a:p>
          </p:txBody>
        </p:sp>
        <p:sp>
          <p:nvSpPr>
            <p:cNvPr id="386" name="Google Shape;386;g1e9d0586d20_0_256"/>
            <p:cNvSpPr/>
            <p:nvPr/>
          </p:nvSpPr>
          <p:spPr>
            <a:xfrm>
              <a:off x="1480647" y="2734466"/>
              <a:ext cx="1344600" cy="806700"/>
            </a:xfrm>
            <a:prstGeom prst="rect">
              <a:avLst/>
            </a:prstGeom>
            <a:solidFill>
              <a:srgbClr val="E1D3C3"/>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1e9d0586d20_0_256"/>
            <p:cNvSpPr txBox="1"/>
            <p:nvPr/>
          </p:nvSpPr>
          <p:spPr>
            <a:xfrm>
              <a:off x="1480647" y="2734466"/>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3647B"/>
                </a:buClr>
                <a:buSzPts val="1400"/>
                <a:buFont typeface="Sorts Mill Goudy"/>
                <a:buNone/>
              </a:pPr>
              <a:r>
                <a:rPr lang="en-US" sz="1400" b="0" i="0" u="none" strike="noStrike" cap="none">
                  <a:solidFill>
                    <a:srgbClr val="43647B"/>
                  </a:solidFill>
                  <a:latin typeface="Sorts Mill Goudy"/>
                  <a:ea typeface="Sorts Mill Goudy"/>
                  <a:cs typeface="Sorts Mill Goudy"/>
                  <a:sym typeface="Sorts Mill Goudy"/>
                </a:rPr>
                <a:t>Food and Agriculture</a:t>
              </a:r>
              <a:endParaRPr sz="1400" b="0" i="0" u="none" strike="noStrike" cap="none">
                <a:solidFill>
                  <a:srgbClr val="000000"/>
                </a:solidFill>
                <a:latin typeface="Arial"/>
                <a:ea typeface="Arial"/>
                <a:cs typeface="Arial"/>
                <a:sym typeface="Arial"/>
              </a:endParaRPr>
            </a:p>
          </p:txBody>
        </p:sp>
        <p:sp>
          <p:nvSpPr>
            <p:cNvPr id="388" name="Google Shape;388;g1e9d0586d20_0_256"/>
            <p:cNvSpPr/>
            <p:nvPr/>
          </p:nvSpPr>
          <p:spPr>
            <a:xfrm>
              <a:off x="2959599" y="2734466"/>
              <a:ext cx="1344600" cy="806700"/>
            </a:xfrm>
            <a:prstGeom prst="rect">
              <a:avLst/>
            </a:prstGeom>
            <a:solidFill>
              <a:srgbClr val="E1D3C3"/>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1e9d0586d20_0_256"/>
            <p:cNvSpPr txBox="1"/>
            <p:nvPr/>
          </p:nvSpPr>
          <p:spPr>
            <a:xfrm>
              <a:off x="2959599" y="2734466"/>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3647B"/>
                </a:buClr>
                <a:buSzPts val="1400"/>
                <a:buFont typeface="Sorts Mill Goudy"/>
                <a:buNone/>
              </a:pPr>
              <a:r>
                <a:rPr lang="en-US" sz="1400" b="0" i="0" u="none" strike="noStrike" cap="none">
                  <a:solidFill>
                    <a:srgbClr val="43647B"/>
                  </a:solidFill>
                  <a:latin typeface="Sorts Mill Goudy"/>
                  <a:ea typeface="Sorts Mill Goudy"/>
                  <a:cs typeface="Sorts Mill Goudy"/>
                  <a:sym typeface="Sorts Mill Goudy"/>
                </a:rPr>
                <a:t>Government Facilities</a:t>
              </a:r>
              <a:endParaRPr sz="1400" b="0" i="0" u="none" strike="noStrike" cap="none">
                <a:solidFill>
                  <a:srgbClr val="000000"/>
                </a:solidFill>
                <a:latin typeface="Arial"/>
                <a:ea typeface="Arial"/>
                <a:cs typeface="Arial"/>
                <a:sym typeface="Arial"/>
              </a:endParaRPr>
            </a:p>
          </p:txBody>
        </p:sp>
        <p:sp>
          <p:nvSpPr>
            <p:cNvPr id="390" name="Google Shape;390;g1e9d0586d20_0_256"/>
            <p:cNvSpPr/>
            <p:nvPr/>
          </p:nvSpPr>
          <p:spPr>
            <a:xfrm>
              <a:off x="4438552" y="2734466"/>
              <a:ext cx="1344600" cy="806700"/>
            </a:xfrm>
            <a:prstGeom prst="rect">
              <a:avLst/>
            </a:prstGeom>
            <a:solidFill>
              <a:srgbClr val="E1D3C3"/>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g1e9d0586d20_0_256"/>
            <p:cNvSpPr txBox="1"/>
            <p:nvPr/>
          </p:nvSpPr>
          <p:spPr>
            <a:xfrm>
              <a:off x="4438552" y="2734466"/>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43647B"/>
                </a:buClr>
                <a:buSzPts val="1400"/>
                <a:buFont typeface="Sorts Mill Goudy"/>
                <a:buNone/>
              </a:pPr>
              <a:r>
                <a:rPr lang="en-US" sz="1400" b="0" i="0" u="none" strike="noStrike" cap="none">
                  <a:solidFill>
                    <a:srgbClr val="43647B"/>
                  </a:solidFill>
                  <a:latin typeface="Sorts Mill Goudy"/>
                  <a:ea typeface="Sorts Mill Goudy"/>
                  <a:cs typeface="Sorts Mill Goudy"/>
                  <a:sym typeface="Sorts Mill Goudy"/>
                </a:rPr>
                <a:t>Healthcare and Public Health</a:t>
              </a:r>
              <a:endParaRPr sz="1400" b="0" i="0" u="none" strike="noStrike" cap="none">
                <a:solidFill>
                  <a:srgbClr val="000000"/>
                </a:solidFill>
                <a:latin typeface="Arial"/>
                <a:ea typeface="Arial"/>
                <a:cs typeface="Arial"/>
                <a:sym typeface="Arial"/>
              </a:endParaRPr>
            </a:p>
          </p:txBody>
        </p:sp>
        <p:sp>
          <p:nvSpPr>
            <p:cNvPr id="392" name="Google Shape;392;g1e9d0586d20_0_256"/>
            <p:cNvSpPr/>
            <p:nvPr/>
          </p:nvSpPr>
          <p:spPr>
            <a:xfrm>
              <a:off x="1694" y="3675617"/>
              <a:ext cx="1344600" cy="806700"/>
            </a:xfrm>
            <a:prstGeom prst="rect">
              <a:avLst/>
            </a:prstGeom>
            <a:solidFill>
              <a:srgbClr val="43647B"/>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1e9d0586d20_0_256"/>
            <p:cNvSpPr txBox="1"/>
            <p:nvPr/>
          </p:nvSpPr>
          <p:spPr>
            <a:xfrm>
              <a:off x="1694" y="3675617"/>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400" b="0" i="0" u="none" strike="noStrike" cap="none">
                  <a:solidFill>
                    <a:schemeClr val="lt1"/>
                  </a:solidFill>
                  <a:latin typeface="Sorts Mill Goudy"/>
                  <a:ea typeface="Sorts Mill Goudy"/>
                  <a:cs typeface="Sorts Mill Goudy"/>
                  <a:sym typeface="Sorts Mill Goudy"/>
                </a:rPr>
                <a:t>Information Technology</a:t>
              </a:r>
              <a:endParaRPr sz="1400" b="0" i="0" u="none" strike="noStrike" cap="none">
                <a:solidFill>
                  <a:srgbClr val="000000"/>
                </a:solidFill>
                <a:latin typeface="Arial"/>
                <a:ea typeface="Arial"/>
                <a:cs typeface="Arial"/>
                <a:sym typeface="Arial"/>
              </a:endParaRPr>
            </a:p>
          </p:txBody>
        </p:sp>
        <p:sp>
          <p:nvSpPr>
            <p:cNvPr id="394" name="Google Shape;394;g1e9d0586d20_0_256"/>
            <p:cNvSpPr/>
            <p:nvPr/>
          </p:nvSpPr>
          <p:spPr>
            <a:xfrm>
              <a:off x="1480647" y="3675617"/>
              <a:ext cx="1344600" cy="806700"/>
            </a:xfrm>
            <a:prstGeom prst="rect">
              <a:avLst/>
            </a:prstGeom>
            <a:solidFill>
              <a:srgbClr val="43647B"/>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1e9d0586d20_0_256"/>
            <p:cNvSpPr txBox="1"/>
            <p:nvPr/>
          </p:nvSpPr>
          <p:spPr>
            <a:xfrm>
              <a:off x="1480647" y="3675617"/>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400" b="0" i="0" u="none" strike="noStrike" cap="none">
                  <a:solidFill>
                    <a:schemeClr val="lt1"/>
                  </a:solidFill>
                  <a:latin typeface="Sorts Mill Goudy"/>
                  <a:ea typeface="Sorts Mill Goudy"/>
                  <a:cs typeface="Sorts Mill Goudy"/>
                  <a:sym typeface="Sorts Mill Goudy"/>
                </a:rPr>
                <a:t>Nuclear Reactors, Materials, and Waster</a:t>
              </a:r>
              <a:endParaRPr sz="1400" b="0" i="0" u="none" strike="noStrike" cap="none">
                <a:solidFill>
                  <a:srgbClr val="000000"/>
                </a:solidFill>
                <a:latin typeface="Arial"/>
                <a:ea typeface="Arial"/>
                <a:cs typeface="Arial"/>
                <a:sym typeface="Arial"/>
              </a:endParaRPr>
            </a:p>
          </p:txBody>
        </p:sp>
        <p:sp>
          <p:nvSpPr>
            <p:cNvPr id="396" name="Google Shape;396;g1e9d0586d20_0_256"/>
            <p:cNvSpPr/>
            <p:nvPr/>
          </p:nvSpPr>
          <p:spPr>
            <a:xfrm>
              <a:off x="2959599" y="3675617"/>
              <a:ext cx="1344600" cy="806700"/>
            </a:xfrm>
            <a:prstGeom prst="rect">
              <a:avLst/>
            </a:prstGeom>
            <a:solidFill>
              <a:srgbClr val="43647B"/>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g1e9d0586d20_0_256"/>
            <p:cNvSpPr txBox="1"/>
            <p:nvPr/>
          </p:nvSpPr>
          <p:spPr>
            <a:xfrm>
              <a:off x="2959599" y="3675617"/>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400" b="0" i="0" u="none" strike="noStrike" cap="none">
                  <a:solidFill>
                    <a:schemeClr val="lt1"/>
                  </a:solidFill>
                  <a:latin typeface="Sorts Mill Goudy"/>
                  <a:ea typeface="Sorts Mill Goudy"/>
                  <a:cs typeface="Sorts Mill Goudy"/>
                  <a:sym typeface="Sorts Mill Goudy"/>
                </a:rPr>
                <a:t>Transportation Systems</a:t>
              </a:r>
              <a:endParaRPr sz="1400" b="0" i="0" u="none" strike="noStrike" cap="none">
                <a:solidFill>
                  <a:srgbClr val="000000"/>
                </a:solidFill>
                <a:latin typeface="Arial"/>
                <a:ea typeface="Arial"/>
                <a:cs typeface="Arial"/>
                <a:sym typeface="Arial"/>
              </a:endParaRPr>
            </a:p>
          </p:txBody>
        </p:sp>
        <p:sp>
          <p:nvSpPr>
            <p:cNvPr id="398" name="Google Shape;398;g1e9d0586d20_0_256"/>
            <p:cNvSpPr/>
            <p:nvPr/>
          </p:nvSpPr>
          <p:spPr>
            <a:xfrm>
              <a:off x="4438552" y="3675617"/>
              <a:ext cx="1344600" cy="806700"/>
            </a:xfrm>
            <a:prstGeom prst="rect">
              <a:avLst/>
            </a:prstGeom>
            <a:solidFill>
              <a:srgbClr val="43647B"/>
            </a:soli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1e9d0586d20_0_256"/>
            <p:cNvSpPr txBox="1"/>
            <p:nvPr/>
          </p:nvSpPr>
          <p:spPr>
            <a:xfrm>
              <a:off x="4438552" y="3675617"/>
              <a:ext cx="1344600" cy="8067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Sorts Mill Goudy"/>
                <a:buNone/>
              </a:pPr>
              <a:r>
                <a:rPr lang="en-US" sz="1400" b="0" i="0" u="none" strike="noStrike" cap="none">
                  <a:solidFill>
                    <a:schemeClr val="lt1"/>
                  </a:solidFill>
                  <a:latin typeface="Sorts Mill Goudy"/>
                  <a:ea typeface="Sorts Mill Goudy"/>
                  <a:cs typeface="Sorts Mill Goudy"/>
                  <a:sym typeface="Sorts Mill Goudy"/>
                </a:rPr>
                <a:t>Water and Wastewater Systems</a:t>
              </a:r>
              <a:endParaRPr sz="1400" b="0" i="0" u="none" strike="noStrike" cap="none">
                <a:solidFill>
                  <a:srgbClr val="000000"/>
                </a:solidFill>
                <a:latin typeface="Arial"/>
                <a:ea typeface="Arial"/>
                <a:cs typeface="Arial"/>
                <a:sym typeface="Arial"/>
              </a:endParaRPr>
            </a:p>
          </p:txBody>
        </p:sp>
      </p:grpSp>
      <p:sp>
        <p:nvSpPr>
          <p:cNvPr id="400" name="Google Shape;400;g1e9d0586d20_0_256"/>
          <p:cNvSpPr txBox="1"/>
          <p:nvPr/>
        </p:nvSpPr>
        <p:spPr>
          <a:xfrm>
            <a:off x="7419307" y="685800"/>
            <a:ext cx="4135200" cy="5486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3647B"/>
              </a:buClr>
              <a:buSzPts val="3000"/>
              <a:buFont typeface="Sorts Mill Goudy"/>
              <a:buNone/>
            </a:pPr>
            <a:r>
              <a:rPr lang="en-US" sz="3000" b="0" i="0" u="none" strike="noStrike" cap="none">
                <a:solidFill>
                  <a:srgbClr val="43647B"/>
                </a:solidFill>
                <a:latin typeface="Sorts Mill Goudy"/>
                <a:ea typeface="Sorts Mill Goudy"/>
                <a:cs typeface="Sorts Mill Goudy"/>
                <a:sym typeface="Sorts Mill Goudy"/>
              </a:rPr>
              <a:t>CRITICAL INFRASTRUCTURE SECTORS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g1fe5ce1d30e_0_10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07" name="Google Shape;407;g1fe5ce1d30e_0_107"/>
          <p:cNvSpPr/>
          <p:nvPr/>
        </p:nvSpPr>
        <p:spPr>
          <a:xfrm>
            <a:off x="-10506" y="0"/>
            <a:ext cx="54267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08" name="Google Shape;408;g1fe5ce1d30e_0_107"/>
          <p:cNvSpPr txBox="1">
            <a:spLocks noGrp="1"/>
          </p:cNvSpPr>
          <p:nvPr>
            <p:ph type="title"/>
          </p:nvPr>
        </p:nvSpPr>
        <p:spPr>
          <a:xfrm>
            <a:off x="797442" y="1371600"/>
            <a:ext cx="3870300" cy="411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Sorts Mill Goudy"/>
              <a:buNone/>
            </a:pPr>
            <a:r>
              <a:rPr lang="en-US">
                <a:solidFill>
                  <a:schemeClr val="lt1"/>
                </a:solidFill>
              </a:rPr>
              <a:t>CURRENT SITUATION</a:t>
            </a:r>
            <a:endParaRPr/>
          </a:p>
        </p:txBody>
      </p:sp>
      <p:sp>
        <p:nvSpPr>
          <p:cNvPr id="409" name="Google Shape;409;g1fe5ce1d30e_0_107"/>
          <p:cNvSpPr txBox="1">
            <a:spLocks noGrp="1"/>
          </p:cNvSpPr>
          <p:nvPr>
            <p:ph type="body" idx="1"/>
          </p:nvPr>
        </p:nvSpPr>
        <p:spPr>
          <a:xfrm>
            <a:off x="6109604" y="2753655"/>
            <a:ext cx="5426700" cy="5773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43647B"/>
              </a:buClr>
              <a:buSzPts val="1680"/>
              <a:buNone/>
            </a:pPr>
            <a:r>
              <a:rPr lang="en-US">
                <a:solidFill>
                  <a:srgbClr val="43647B"/>
                </a:solidFill>
              </a:rPr>
              <a:t>Many industries outside of the critical infrastructure are asked to voluntarily adopt cybersecurity practices, rather than being mandated to comply</a:t>
            </a:r>
            <a:endParaRPr/>
          </a:p>
        </p:txBody>
      </p:sp>
      <p:sp>
        <p:nvSpPr>
          <p:cNvPr id="410" name="Google Shape;410;g1fe5ce1d30e_0_107"/>
          <p:cNvSpPr/>
          <p:nvPr/>
        </p:nvSpPr>
        <p:spPr>
          <a:xfrm rot="1008886">
            <a:off x="8816561" y="704662"/>
            <a:ext cx="2821848" cy="1300597"/>
          </a:xfrm>
          <a:prstGeom prst="wedgeRoundRectCallout">
            <a:avLst>
              <a:gd name="adj1" fmla="val -20833"/>
              <a:gd name="adj2" fmla="val 62500"/>
              <a:gd name="adj3" fmla="val 0"/>
            </a:avLst>
          </a:prstGeom>
          <a:solidFill>
            <a:srgbClr val="E1D3C3"/>
          </a:solidFill>
          <a:ln w="12700" cap="flat" cmpd="sng">
            <a:solidFill>
              <a:srgbClr val="4364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43647B"/>
                </a:solidFill>
                <a:latin typeface="Sorts Mill Goudy"/>
                <a:ea typeface="Sorts Mill Goudy"/>
                <a:cs typeface="Sorts Mill Goudy"/>
                <a:sym typeface="Sorts Mill Goudy"/>
              </a:rPr>
              <a:t>Please be secure, that’d be great!</a:t>
            </a:r>
            <a:endParaRPr sz="1400" b="0" i="0" u="none" strike="noStrike" cap="none">
              <a:solidFill>
                <a:srgbClr val="000000"/>
              </a:solidFill>
              <a:latin typeface="Arial"/>
              <a:ea typeface="Arial"/>
              <a:cs typeface="Arial"/>
              <a:sym typeface="Arial"/>
            </a:endParaRPr>
          </a:p>
        </p:txBody>
      </p:sp>
      <p:pic>
        <p:nvPicPr>
          <p:cNvPr id="411" name="Google Shape;411;g1fe5ce1d30e_0_107" descr="Office worker male with solid fill"/>
          <p:cNvPicPr preferRelativeResize="0"/>
          <p:nvPr/>
        </p:nvPicPr>
        <p:blipFill rotWithShape="1">
          <a:blip r:embed="rId3">
            <a:alphaModFix/>
          </a:blip>
          <a:srcRect/>
          <a:stretch/>
        </p:blipFill>
        <p:spPr>
          <a:xfrm>
            <a:off x="7284281" y="1993444"/>
            <a:ext cx="3077492" cy="28711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g1fe5ce1d30e_0_125"/>
          <p:cNvSpPr/>
          <p:nvPr/>
        </p:nvSpPr>
        <p:spPr>
          <a:xfrm>
            <a:off x="-1" y="0"/>
            <a:ext cx="121920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18" name="Google Shape;418;g1fe5ce1d30e_0_125"/>
          <p:cNvSpPr/>
          <p:nvPr/>
        </p:nvSpPr>
        <p:spPr>
          <a:xfrm>
            <a:off x="685800" y="685800"/>
            <a:ext cx="10820400" cy="548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19" name="Google Shape;419;g1fe5ce1d30e_0_125"/>
          <p:cNvSpPr txBox="1">
            <a:spLocks noGrp="1"/>
          </p:cNvSpPr>
          <p:nvPr>
            <p:ph type="title"/>
          </p:nvPr>
        </p:nvSpPr>
        <p:spPr>
          <a:xfrm>
            <a:off x="1368900" y="1317609"/>
            <a:ext cx="9486900" cy="900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2700"/>
              <a:buFont typeface="Sorts Mill Goudy"/>
              <a:buNone/>
            </a:pPr>
            <a:r>
              <a:rPr lang="en-US" sz="2700" b="1">
                <a:solidFill>
                  <a:srgbClr val="43647B"/>
                </a:solidFill>
              </a:rPr>
              <a:t>ANTICIPATED REGULATORY CHANGES COMING THIS YEAR… </a:t>
            </a:r>
            <a:endParaRPr b="1">
              <a:solidFill>
                <a:srgbClr val="43647B"/>
              </a:solidFill>
            </a:endParaRPr>
          </a:p>
        </p:txBody>
      </p:sp>
      <p:grpSp>
        <p:nvGrpSpPr>
          <p:cNvPr id="420" name="Google Shape;420;g1fe5ce1d30e_0_125"/>
          <p:cNvGrpSpPr/>
          <p:nvPr/>
        </p:nvGrpSpPr>
        <p:grpSpPr>
          <a:xfrm>
            <a:off x="1251581" y="2690921"/>
            <a:ext cx="9721571" cy="2430300"/>
            <a:chOff x="1899" y="454158"/>
            <a:chExt cx="9721571" cy="2430300"/>
          </a:xfrm>
        </p:grpSpPr>
        <p:sp>
          <p:nvSpPr>
            <p:cNvPr id="421" name="Google Shape;421;g1fe5ce1d30e_0_125"/>
            <p:cNvSpPr/>
            <p:nvPr/>
          </p:nvSpPr>
          <p:spPr>
            <a:xfrm>
              <a:off x="1899" y="454158"/>
              <a:ext cx="4050600" cy="2430300"/>
            </a:xfrm>
            <a:prstGeom prst="roundRect">
              <a:avLst>
                <a:gd name="adj" fmla="val 10000"/>
              </a:avLst>
            </a:prstGeom>
            <a:solidFill>
              <a:srgbClr val="D2D9D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1fe5ce1d30e_0_125"/>
            <p:cNvSpPr txBox="1"/>
            <p:nvPr/>
          </p:nvSpPr>
          <p:spPr>
            <a:xfrm>
              <a:off x="73083" y="525342"/>
              <a:ext cx="3908400" cy="2288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43647B"/>
                </a:buClr>
                <a:buSzPts val="2000"/>
                <a:buFont typeface="Gill Sans"/>
                <a:buNone/>
              </a:pPr>
              <a:r>
                <a:rPr lang="en-US" sz="2000" b="0" i="0" u="none" strike="noStrike" cap="none">
                  <a:solidFill>
                    <a:srgbClr val="43647B"/>
                  </a:solidFill>
                  <a:latin typeface="Gill Sans"/>
                  <a:ea typeface="Gill Sans"/>
                  <a:cs typeface="Gill Sans"/>
                  <a:sym typeface="Gill Sans"/>
                </a:rPr>
                <a:t>Imposing of </a:t>
              </a:r>
              <a:r>
                <a:rPr lang="en-US" sz="2000" b="0" i="1" u="none" strike="noStrike" cap="none">
                  <a:solidFill>
                    <a:srgbClr val="43647B"/>
                  </a:solidFill>
                  <a:latin typeface="Gill Sans"/>
                  <a:ea typeface="Gill Sans"/>
                  <a:cs typeface="Gill Sans"/>
                  <a:sym typeface="Gill Sans"/>
                </a:rPr>
                <a:t>mandatory</a:t>
              </a:r>
              <a:r>
                <a:rPr lang="en-US" sz="2000" b="0" i="0" u="none" strike="noStrike" cap="none">
                  <a:solidFill>
                    <a:srgbClr val="43647B"/>
                  </a:solidFill>
                  <a:latin typeface="Gill Sans"/>
                  <a:ea typeface="Gill Sans"/>
                  <a:cs typeface="Gill Sans"/>
                  <a:sym typeface="Gill Sans"/>
                </a:rPr>
                <a:t> regulations on a wide range of American industries. </a:t>
              </a:r>
              <a:endParaRPr sz="2000" b="0" i="0" u="none" strike="noStrike" cap="none">
                <a:solidFill>
                  <a:srgbClr val="43647B"/>
                </a:solidFill>
                <a:latin typeface="Sorts Mill Goudy"/>
                <a:ea typeface="Sorts Mill Goudy"/>
                <a:cs typeface="Sorts Mill Goudy"/>
                <a:sym typeface="Sorts Mill Goudy"/>
              </a:endParaRPr>
            </a:p>
          </p:txBody>
        </p:sp>
        <p:sp>
          <p:nvSpPr>
            <p:cNvPr id="423" name="Google Shape;423;g1fe5ce1d30e_0_125"/>
            <p:cNvSpPr/>
            <p:nvPr/>
          </p:nvSpPr>
          <p:spPr>
            <a:xfrm>
              <a:off x="4457662" y="1167080"/>
              <a:ext cx="858600" cy="1004700"/>
            </a:xfrm>
            <a:prstGeom prst="rightArrow">
              <a:avLst>
                <a:gd name="adj1" fmla="val 60000"/>
                <a:gd name="adj2" fmla="val 50000"/>
              </a:avLst>
            </a:prstGeom>
            <a:solidFill>
              <a:srgbClr val="D2D9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1fe5ce1d30e_0_125"/>
            <p:cNvSpPr txBox="1"/>
            <p:nvPr/>
          </p:nvSpPr>
          <p:spPr>
            <a:xfrm>
              <a:off x="4457662" y="1367994"/>
              <a:ext cx="601200" cy="602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Gill Sans"/>
                <a:buNone/>
              </a:pPr>
              <a:endParaRPr sz="1600" b="0" i="0" u="none" strike="noStrike" cap="none">
                <a:solidFill>
                  <a:schemeClr val="lt1"/>
                </a:solidFill>
                <a:latin typeface="Gill Sans"/>
                <a:ea typeface="Gill Sans"/>
                <a:cs typeface="Gill Sans"/>
                <a:sym typeface="Gill Sans"/>
              </a:endParaRPr>
            </a:p>
          </p:txBody>
        </p:sp>
        <p:sp>
          <p:nvSpPr>
            <p:cNvPr id="425" name="Google Shape;425;g1fe5ce1d30e_0_125"/>
            <p:cNvSpPr/>
            <p:nvPr/>
          </p:nvSpPr>
          <p:spPr>
            <a:xfrm>
              <a:off x="5672870" y="454158"/>
              <a:ext cx="4050600" cy="2430300"/>
            </a:xfrm>
            <a:prstGeom prst="roundRect">
              <a:avLst>
                <a:gd name="adj" fmla="val 10000"/>
              </a:avLst>
            </a:prstGeom>
            <a:solidFill>
              <a:srgbClr val="6489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1fe5ce1d30e_0_125"/>
            <p:cNvSpPr txBox="1"/>
            <p:nvPr/>
          </p:nvSpPr>
          <p:spPr>
            <a:xfrm>
              <a:off x="5744054" y="525342"/>
              <a:ext cx="3908400" cy="2288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Gill Sans"/>
                <a:buNone/>
              </a:pPr>
              <a:r>
                <a:rPr lang="en-US" sz="2000" b="0" i="0" u="none" strike="noStrike" cap="none">
                  <a:solidFill>
                    <a:schemeClr val="lt1"/>
                  </a:solidFill>
                  <a:latin typeface="Gill Sans"/>
                  <a:ea typeface="Gill Sans"/>
                  <a:cs typeface="Gill Sans"/>
                  <a:sym typeface="Gill Sans"/>
                </a:rPr>
                <a:t>Will authorize U.S. defense, intelligence, and law enforcement agencies to go on the offensive, hacking into the computer networks of criminals and foreign governments, in retaliation to—or preempting—their attacks on American networks.</a:t>
              </a:r>
              <a:endParaRPr sz="2000" b="0" i="0" u="none" strike="noStrike" cap="none">
                <a:solidFill>
                  <a:schemeClr val="lt1"/>
                </a:solidFill>
                <a:latin typeface="Sorts Mill Goudy"/>
                <a:ea typeface="Sorts Mill Goudy"/>
                <a:cs typeface="Sorts Mill Goudy"/>
                <a:sym typeface="Sorts Mill Goudy"/>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
        <p:cNvGrpSpPr/>
        <p:nvPr/>
      </p:nvGrpSpPr>
      <p:grpSpPr>
        <a:xfrm>
          <a:off x="0" y="0"/>
          <a:ext cx="0" cy="0"/>
          <a:chOff x="0" y="0"/>
          <a:chExt cx="0" cy="0"/>
        </a:xfrm>
      </p:grpSpPr>
      <p:sp>
        <p:nvSpPr>
          <p:cNvPr id="431" name="Google Shape;431;g1d7d27a4554_4_256"/>
          <p:cNvSpPr/>
          <p:nvPr/>
        </p:nvSpPr>
        <p:spPr>
          <a:xfrm>
            <a:off x="0" y="1"/>
            <a:ext cx="60960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32" name="Google Shape;432;g1d7d27a4554_4_256"/>
          <p:cNvSpPr txBox="1">
            <a:spLocks noGrp="1"/>
          </p:cNvSpPr>
          <p:nvPr>
            <p:ph type="title"/>
          </p:nvPr>
        </p:nvSpPr>
        <p:spPr>
          <a:xfrm>
            <a:off x="1013411" y="685800"/>
            <a:ext cx="4135200" cy="548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3200"/>
              <a:buFont typeface="Sorts Mill Goudy"/>
              <a:buNone/>
            </a:pPr>
            <a:r>
              <a:rPr lang="en-US">
                <a:solidFill>
                  <a:schemeClr val="lt2"/>
                </a:solidFill>
              </a:rPr>
              <a:t>WHAT CAN BE DONE?</a:t>
            </a:r>
            <a:endParaRPr/>
          </a:p>
        </p:txBody>
      </p:sp>
      <p:grpSp>
        <p:nvGrpSpPr>
          <p:cNvPr id="433" name="Google Shape;433;g1d7d27a4554_4_256"/>
          <p:cNvGrpSpPr/>
          <p:nvPr/>
        </p:nvGrpSpPr>
        <p:grpSpPr>
          <a:xfrm>
            <a:off x="6819468" y="731812"/>
            <a:ext cx="4649063" cy="5394375"/>
            <a:chOff x="37668" y="46012"/>
            <a:chExt cx="4649063" cy="5394375"/>
          </a:xfrm>
        </p:grpSpPr>
        <p:sp>
          <p:nvSpPr>
            <p:cNvPr id="434" name="Google Shape;434;g1d7d27a4554_4_256"/>
            <p:cNvSpPr/>
            <p:nvPr/>
          </p:nvSpPr>
          <p:spPr>
            <a:xfrm>
              <a:off x="454481" y="46012"/>
              <a:ext cx="1303800" cy="1303800"/>
            </a:xfrm>
            <a:prstGeom prst="ellipse">
              <a:avLst/>
            </a:prstGeom>
            <a:solidFill>
              <a:srgbClr val="D1D9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1d7d27a4554_4_256"/>
            <p:cNvSpPr/>
            <p:nvPr/>
          </p:nvSpPr>
          <p:spPr>
            <a:xfrm>
              <a:off x="732356" y="323887"/>
              <a:ext cx="748200" cy="748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g1d7d27a4554_4_256"/>
            <p:cNvSpPr/>
            <p:nvPr/>
          </p:nvSpPr>
          <p:spPr>
            <a:xfrm>
              <a:off x="37668" y="1756012"/>
              <a:ext cx="21375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g1d7d27a4554_4_256"/>
            <p:cNvSpPr txBox="1"/>
            <p:nvPr/>
          </p:nvSpPr>
          <p:spPr>
            <a:xfrm>
              <a:off x="37668" y="1756012"/>
              <a:ext cx="2137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IMPLEMENTING TECHNICAL CONTROLS</a:t>
              </a:r>
              <a:endParaRPr sz="1400" b="0" i="0" u="none" strike="noStrike" cap="none">
                <a:solidFill>
                  <a:srgbClr val="43647B"/>
                </a:solidFill>
                <a:latin typeface="Arial"/>
                <a:ea typeface="Arial"/>
                <a:cs typeface="Arial"/>
                <a:sym typeface="Arial"/>
              </a:endParaRPr>
            </a:p>
          </p:txBody>
        </p:sp>
        <p:sp>
          <p:nvSpPr>
            <p:cNvPr id="438" name="Google Shape;438;g1d7d27a4554_4_256"/>
            <p:cNvSpPr/>
            <p:nvPr/>
          </p:nvSpPr>
          <p:spPr>
            <a:xfrm>
              <a:off x="2966043" y="46012"/>
              <a:ext cx="1303800" cy="1303800"/>
            </a:xfrm>
            <a:prstGeom prst="ellipse">
              <a:avLst/>
            </a:prstGeom>
            <a:solidFill>
              <a:srgbClr val="64899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g1d7d27a4554_4_256"/>
            <p:cNvSpPr/>
            <p:nvPr/>
          </p:nvSpPr>
          <p:spPr>
            <a:xfrm>
              <a:off x="3243918" y="323887"/>
              <a:ext cx="748200" cy="7482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g1d7d27a4554_4_256"/>
            <p:cNvSpPr/>
            <p:nvPr/>
          </p:nvSpPr>
          <p:spPr>
            <a:xfrm>
              <a:off x="2549231" y="1756012"/>
              <a:ext cx="21375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g1d7d27a4554_4_256"/>
            <p:cNvSpPr txBox="1"/>
            <p:nvPr/>
          </p:nvSpPr>
          <p:spPr>
            <a:xfrm>
              <a:off x="2549231" y="1756012"/>
              <a:ext cx="2137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PRACTICING GOOD CYBER HYGIENE </a:t>
              </a:r>
              <a:endParaRPr sz="1400" b="0" i="0" u="none" strike="noStrike" cap="none">
                <a:solidFill>
                  <a:srgbClr val="43647B"/>
                </a:solidFill>
                <a:latin typeface="Arial"/>
                <a:ea typeface="Arial"/>
                <a:cs typeface="Arial"/>
                <a:sym typeface="Arial"/>
              </a:endParaRPr>
            </a:p>
          </p:txBody>
        </p:sp>
        <p:sp>
          <p:nvSpPr>
            <p:cNvPr id="442" name="Google Shape;442;g1d7d27a4554_4_256"/>
            <p:cNvSpPr/>
            <p:nvPr/>
          </p:nvSpPr>
          <p:spPr>
            <a:xfrm>
              <a:off x="1710262" y="3010387"/>
              <a:ext cx="1303800" cy="1303800"/>
            </a:xfrm>
            <a:prstGeom prst="ellipse">
              <a:avLst/>
            </a:prstGeom>
            <a:solidFill>
              <a:srgbClr val="E1D3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1d7d27a4554_4_256"/>
            <p:cNvSpPr/>
            <p:nvPr/>
          </p:nvSpPr>
          <p:spPr>
            <a:xfrm>
              <a:off x="1988137" y="3288262"/>
              <a:ext cx="748200" cy="7482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1d7d27a4554_4_256"/>
            <p:cNvSpPr/>
            <p:nvPr/>
          </p:nvSpPr>
          <p:spPr>
            <a:xfrm>
              <a:off x="1293449" y="4720387"/>
              <a:ext cx="21375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g1d7d27a4554_4_256"/>
            <p:cNvSpPr txBox="1"/>
            <p:nvPr/>
          </p:nvSpPr>
          <p:spPr>
            <a:xfrm>
              <a:off x="1293449" y="4720387"/>
              <a:ext cx="21375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UNDERSTANDING YOUR BUSINESS AND ITS RISK APPETITE</a:t>
              </a:r>
              <a:endParaRPr sz="1400" b="0" i="0" u="none" strike="noStrike" cap="none">
                <a:solidFill>
                  <a:srgbClr val="43647B"/>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0"/>
        <p:cNvGrpSpPr/>
        <p:nvPr/>
      </p:nvGrpSpPr>
      <p:grpSpPr>
        <a:xfrm>
          <a:off x="0" y="0"/>
          <a:ext cx="0" cy="0"/>
          <a:chOff x="0" y="0"/>
          <a:chExt cx="0" cy="0"/>
        </a:xfrm>
      </p:grpSpPr>
      <p:sp>
        <p:nvSpPr>
          <p:cNvPr id="451" name="Google Shape;451;g201870641e3_0_0"/>
          <p:cNvSpPr/>
          <p:nvPr/>
        </p:nvSpPr>
        <p:spPr>
          <a:xfrm>
            <a:off x="-1" y="0"/>
            <a:ext cx="121920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52" name="Google Shape;452;g201870641e3_0_0"/>
          <p:cNvSpPr/>
          <p:nvPr/>
        </p:nvSpPr>
        <p:spPr>
          <a:xfrm>
            <a:off x="685800" y="685800"/>
            <a:ext cx="10820400" cy="548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53" name="Google Shape;453;g201870641e3_0_0"/>
          <p:cNvSpPr txBox="1">
            <a:spLocks noGrp="1"/>
          </p:cNvSpPr>
          <p:nvPr>
            <p:ph type="title" idx="4294967295"/>
          </p:nvPr>
        </p:nvSpPr>
        <p:spPr>
          <a:xfrm>
            <a:off x="1371600" y="1073834"/>
            <a:ext cx="9486900" cy="900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3647B"/>
              </a:buClr>
              <a:buSzPts val="3200"/>
              <a:buFont typeface="Sorts Mill Goudy"/>
              <a:buNone/>
            </a:pPr>
            <a:r>
              <a:rPr lang="en-US" sz="3200" cap="none">
                <a:solidFill>
                  <a:srgbClr val="43647B"/>
                </a:solidFill>
                <a:latin typeface="Sorts Mill Goudy"/>
                <a:ea typeface="Sorts Mill Goudy"/>
                <a:cs typeface="Sorts Mill Goudy"/>
                <a:sym typeface="Sorts Mill Goudy"/>
              </a:rPr>
              <a:t>TODAY WE WILL FOCUS ON</a:t>
            </a:r>
            <a:endParaRPr sz="3200" cap="none">
              <a:solidFill>
                <a:srgbClr val="43647B"/>
              </a:solidFill>
              <a:latin typeface="Sorts Mill Goudy"/>
              <a:ea typeface="Sorts Mill Goudy"/>
              <a:cs typeface="Sorts Mill Goudy"/>
              <a:sym typeface="Sorts Mill Goudy"/>
            </a:endParaRPr>
          </a:p>
        </p:txBody>
      </p:sp>
      <p:grpSp>
        <p:nvGrpSpPr>
          <p:cNvPr id="454" name="Google Shape;454;g201870641e3_0_0"/>
          <p:cNvGrpSpPr/>
          <p:nvPr/>
        </p:nvGrpSpPr>
        <p:grpSpPr>
          <a:xfrm>
            <a:off x="1249682" y="2236763"/>
            <a:ext cx="9725456" cy="3338661"/>
            <a:chOff x="0" y="0"/>
            <a:chExt cx="9725456" cy="3338661"/>
          </a:xfrm>
        </p:grpSpPr>
        <p:sp>
          <p:nvSpPr>
            <p:cNvPr id="455" name="Google Shape;455;g201870641e3_0_0"/>
            <p:cNvSpPr/>
            <p:nvPr/>
          </p:nvSpPr>
          <p:spPr>
            <a:xfrm>
              <a:off x="0" y="0"/>
              <a:ext cx="7488600" cy="600900"/>
            </a:xfrm>
            <a:prstGeom prst="roundRect">
              <a:avLst>
                <a:gd name="adj" fmla="val 10000"/>
              </a:avLst>
            </a:prstGeom>
            <a:solidFill>
              <a:srgbClr val="D2D9D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g201870641e3_0_0"/>
            <p:cNvSpPr txBox="1"/>
            <p:nvPr/>
          </p:nvSpPr>
          <p:spPr>
            <a:xfrm>
              <a:off x="17602" y="17602"/>
              <a:ext cx="6769800" cy="5658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43647B"/>
                </a:buClr>
                <a:buSzPts val="2600"/>
                <a:buFont typeface="Sorts Mill Goudy"/>
                <a:buNone/>
              </a:pPr>
              <a:r>
                <a:rPr lang="en-US" sz="2600" b="1" i="0" u="none" strike="noStrike" cap="none">
                  <a:solidFill>
                    <a:srgbClr val="43647B"/>
                  </a:solidFill>
                  <a:latin typeface="Sorts Mill Goudy"/>
                  <a:ea typeface="Sorts Mill Goudy"/>
                  <a:cs typeface="Sorts Mill Goudy"/>
                  <a:sym typeface="Sorts Mill Goudy"/>
                </a:rPr>
                <a:t>Social Engineering </a:t>
              </a:r>
              <a:endParaRPr sz="2600" b="1" i="0" u="none" strike="noStrike" cap="none">
                <a:solidFill>
                  <a:srgbClr val="43647B"/>
                </a:solidFill>
                <a:latin typeface="Sorts Mill Goudy"/>
                <a:ea typeface="Sorts Mill Goudy"/>
                <a:cs typeface="Sorts Mill Goudy"/>
                <a:sym typeface="Sorts Mill Goudy"/>
              </a:endParaRPr>
            </a:p>
          </p:txBody>
        </p:sp>
        <p:sp>
          <p:nvSpPr>
            <p:cNvPr id="457" name="Google Shape;457;g201870641e3_0_0"/>
            <p:cNvSpPr/>
            <p:nvPr/>
          </p:nvSpPr>
          <p:spPr>
            <a:xfrm>
              <a:off x="559214" y="684440"/>
              <a:ext cx="7488600" cy="600900"/>
            </a:xfrm>
            <a:prstGeom prst="roundRect">
              <a:avLst>
                <a:gd name="adj" fmla="val 10000"/>
              </a:avLst>
            </a:prstGeom>
            <a:solidFill>
              <a:srgbClr val="6489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201870641e3_0_0"/>
            <p:cNvSpPr txBox="1"/>
            <p:nvPr/>
          </p:nvSpPr>
          <p:spPr>
            <a:xfrm>
              <a:off x="576816" y="702042"/>
              <a:ext cx="6503700" cy="5658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Sorts Mill Goudy"/>
                <a:buNone/>
              </a:pPr>
              <a:r>
                <a:rPr lang="en-US" sz="2600" b="1" i="0" u="none" strike="noStrike" cap="none">
                  <a:solidFill>
                    <a:schemeClr val="lt1"/>
                  </a:solidFill>
                  <a:latin typeface="Sorts Mill Goudy"/>
                  <a:ea typeface="Sorts Mill Goudy"/>
                  <a:cs typeface="Sorts Mill Goudy"/>
                  <a:sym typeface="Sorts Mill Goudy"/>
                </a:rPr>
                <a:t>Password Security</a:t>
              </a:r>
              <a:endParaRPr sz="1400" b="0" i="0" u="none" strike="noStrike" cap="none">
                <a:solidFill>
                  <a:srgbClr val="000000"/>
                </a:solidFill>
                <a:latin typeface="Arial"/>
                <a:ea typeface="Arial"/>
                <a:cs typeface="Arial"/>
                <a:sym typeface="Arial"/>
              </a:endParaRPr>
            </a:p>
          </p:txBody>
        </p:sp>
        <p:sp>
          <p:nvSpPr>
            <p:cNvPr id="459" name="Google Shape;459;g201870641e3_0_0"/>
            <p:cNvSpPr/>
            <p:nvPr/>
          </p:nvSpPr>
          <p:spPr>
            <a:xfrm>
              <a:off x="1118428" y="1368880"/>
              <a:ext cx="7488600" cy="600900"/>
            </a:xfrm>
            <a:prstGeom prst="roundRect">
              <a:avLst>
                <a:gd name="adj" fmla="val 10000"/>
              </a:avLst>
            </a:prstGeom>
            <a:solidFill>
              <a:srgbClr val="E1D3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201870641e3_0_0"/>
            <p:cNvSpPr txBox="1"/>
            <p:nvPr/>
          </p:nvSpPr>
          <p:spPr>
            <a:xfrm>
              <a:off x="1136030" y="1386482"/>
              <a:ext cx="6503700" cy="5658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43647B"/>
                </a:buClr>
                <a:buSzPts val="2600"/>
                <a:buFont typeface="Sorts Mill Goudy"/>
                <a:buNone/>
              </a:pPr>
              <a:r>
                <a:rPr lang="en-US" sz="2600" b="1" i="0" u="none" strike="noStrike" cap="none">
                  <a:solidFill>
                    <a:srgbClr val="43647B"/>
                  </a:solidFill>
                  <a:latin typeface="Sorts Mill Goudy"/>
                  <a:ea typeface="Sorts Mill Goudy"/>
                  <a:cs typeface="Sorts Mill Goudy"/>
                  <a:sym typeface="Sorts Mill Goudy"/>
                </a:rPr>
                <a:t>Patch Management</a:t>
              </a:r>
              <a:endParaRPr sz="2600" b="1" i="0" u="none" strike="noStrike" cap="none">
                <a:solidFill>
                  <a:srgbClr val="43647B"/>
                </a:solidFill>
                <a:latin typeface="Sorts Mill Goudy"/>
                <a:ea typeface="Sorts Mill Goudy"/>
                <a:cs typeface="Sorts Mill Goudy"/>
                <a:sym typeface="Sorts Mill Goudy"/>
              </a:endParaRPr>
            </a:p>
          </p:txBody>
        </p:sp>
        <p:sp>
          <p:nvSpPr>
            <p:cNvPr id="461" name="Google Shape;461;g201870641e3_0_0"/>
            <p:cNvSpPr/>
            <p:nvPr/>
          </p:nvSpPr>
          <p:spPr>
            <a:xfrm>
              <a:off x="1677642" y="2053320"/>
              <a:ext cx="7488600" cy="600900"/>
            </a:xfrm>
            <a:prstGeom prst="roundRect">
              <a:avLst>
                <a:gd name="adj" fmla="val 10000"/>
              </a:avLst>
            </a:prstGeom>
            <a:solidFill>
              <a:srgbClr val="4364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201870641e3_0_0"/>
            <p:cNvSpPr txBox="1"/>
            <p:nvPr/>
          </p:nvSpPr>
          <p:spPr>
            <a:xfrm>
              <a:off x="1695244" y="2070922"/>
              <a:ext cx="6503700" cy="5658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Sorts Mill Goudy"/>
                <a:buNone/>
              </a:pPr>
              <a:r>
                <a:rPr lang="en-US" sz="2600" b="1" i="0" u="none" strike="noStrike" cap="none">
                  <a:solidFill>
                    <a:schemeClr val="lt1"/>
                  </a:solidFill>
                  <a:latin typeface="Sorts Mill Goudy"/>
                  <a:ea typeface="Sorts Mill Goudy"/>
                  <a:cs typeface="Sorts Mill Goudy"/>
                  <a:sym typeface="Sorts Mill Goudy"/>
                </a:rPr>
                <a:t>Ransomware</a:t>
              </a:r>
              <a:endParaRPr sz="1400" b="0" i="0" u="none" strike="noStrike" cap="none">
                <a:solidFill>
                  <a:srgbClr val="000000"/>
                </a:solidFill>
                <a:latin typeface="Arial"/>
                <a:ea typeface="Arial"/>
                <a:cs typeface="Arial"/>
                <a:sym typeface="Arial"/>
              </a:endParaRPr>
            </a:p>
          </p:txBody>
        </p:sp>
        <p:sp>
          <p:nvSpPr>
            <p:cNvPr id="463" name="Google Shape;463;g201870641e3_0_0"/>
            <p:cNvSpPr/>
            <p:nvPr/>
          </p:nvSpPr>
          <p:spPr>
            <a:xfrm>
              <a:off x="2236856" y="2737761"/>
              <a:ext cx="7488600" cy="600900"/>
            </a:xfrm>
            <a:prstGeom prst="roundRect">
              <a:avLst>
                <a:gd name="adj" fmla="val 10000"/>
              </a:avLst>
            </a:prstGeom>
            <a:solidFill>
              <a:srgbClr val="D2D9D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201870641e3_0_0"/>
            <p:cNvSpPr txBox="1"/>
            <p:nvPr/>
          </p:nvSpPr>
          <p:spPr>
            <a:xfrm>
              <a:off x="2254458" y="2755363"/>
              <a:ext cx="6503700" cy="5658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43647B"/>
                </a:buClr>
                <a:buSzPts val="2600"/>
                <a:buFont typeface="Sorts Mill Goudy"/>
                <a:buNone/>
              </a:pPr>
              <a:r>
                <a:rPr lang="en-US" sz="2600" b="1" i="0" u="none" strike="noStrike" cap="none" dirty="0">
                  <a:solidFill>
                    <a:srgbClr val="43647B"/>
                  </a:solidFill>
                  <a:latin typeface="Sorts Mill Goudy"/>
                  <a:ea typeface="Sorts Mill Goudy"/>
                  <a:cs typeface="Sorts Mill Goudy"/>
                  <a:sym typeface="Sorts Mill Goudy"/>
                </a:rPr>
                <a:t>Business Continuity </a:t>
              </a:r>
              <a:endParaRPr sz="2600" b="1" i="0" u="none" strike="noStrike" cap="none" dirty="0">
                <a:solidFill>
                  <a:srgbClr val="43647B"/>
                </a:solidFill>
                <a:latin typeface="Sorts Mill Goudy"/>
                <a:ea typeface="Sorts Mill Goudy"/>
                <a:cs typeface="Sorts Mill Goudy"/>
                <a:sym typeface="Sorts Mill Goudy"/>
              </a:endParaRPr>
            </a:p>
          </p:txBody>
        </p:sp>
        <p:sp>
          <p:nvSpPr>
            <p:cNvPr id="465" name="Google Shape;465;g201870641e3_0_0"/>
            <p:cNvSpPr/>
            <p:nvPr/>
          </p:nvSpPr>
          <p:spPr>
            <a:xfrm>
              <a:off x="7097975" y="439043"/>
              <a:ext cx="390600" cy="390600"/>
            </a:xfrm>
            <a:prstGeom prst="downArrow">
              <a:avLst>
                <a:gd name="adj1" fmla="val 55000"/>
                <a:gd name="adj2" fmla="val 45000"/>
              </a:avLst>
            </a:prstGeom>
            <a:solidFill>
              <a:srgbClr val="D2D9DF">
                <a:alpha val="89411"/>
              </a:srgbClr>
            </a:solidFill>
            <a:ln w="12700" cap="flat" cmpd="sng">
              <a:solidFill>
                <a:srgbClr val="648991">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201870641e3_0_0"/>
            <p:cNvSpPr txBox="1"/>
            <p:nvPr/>
          </p:nvSpPr>
          <p:spPr>
            <a:xfrm>
              <a:off x="7185867" y="439043"/>
              <a:ext cx="214800" cy="2940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467" name="Google Shape;467;g201870641e3_0_0"/>
            <p:cNvSpPr/>
            <p:nvPr/>
          </p:nvSpPr>
          <p:spPr>
            <a:xfrm>
              <a:off x="7657189" y="1123483"/>
              <a:ext cx="390600" cy="390600"/>
            </a:xfrm>
            <a:prstGeom prst="downArrow">
              <a:avLst>
                <a:gd name="adj1" fmla="val 55000"/>
                <a:gd name="adj2" fmla="val 45000"/>
              </a:avLst>
            </a:prstGeom>
            <a:solidFill>
              <a:srgbClr val="648991">
                <a:alpha val="89411"/>
              </a:srgbClr>
            </a:solidFill>
            <a:ln w="12700" cap="flat" cmpd="sng">
              <a:solidFill>
                <a:srgbClr val="E1D3C3">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201870641e3_0_0"/>
            <p:cNvSpPr txBox="1"/>
            <p:nvPr/>
          </p:nvSpPr>
          <p:spPr>
            <a:xfrm>
              <a:off x="7745081" y="1123483"/>
              <a:ext cx="214800" cy="2940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469" name="Google Shape;469;g201870641e3_0_0"/>
            <p:cNvSpPr/>
            <p:nvPr/>
          </p:nvSpPr>
          <p:spPr>
            <a:xfrm>
              <a:off x="8216403" y="1797907"/>
              <a:ext cx="390600" cy="390600"/>
            </a:xfrm>
            <a:prstGeom prst="downArrow">
              <a:avLst>
                <a:gd name="adj1" fmla="val 55000"/>
                <a:gd name="adj2" fmla="val 45000"/>
              </a:avLst>
            </a:prstGeom>
            <a:solidFill>
              <a:srgbClr val="E1D3C3">
                <a:alpha val="89411"/>
              </a:srgbClr>
            </a:solidFill>
            <a:ln w="12700" cap="flat" cmpd="sng">
              <a:solidFill>
                <a:srgbClr val="43647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201870641e3_0_0"/>
            <p:cNvSpPr txBox="1"/>
            <p:nvPr/>
          </p:nvSpPr>
          <p:spPr>
            <a:xfrm>
              <a:off x="8304295" y="1797907"/>
              <a:ext cx="214800" cy="2940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471" name="Google Shape;471;g201870641e3_0_0"/>
            <p:cNvSpPr/>
            <p:nvPr/>
          </p:nvSpPr>
          <p:spPr>
            <a:xfrm>
              <a:off x="8775618" y="2489025"/>
              <a:ext cx="390600" cy="390600"/>
            </a:xfrm>
            <a:prstGeom prst="downArrow">
              <a:avLst>
                <a:gd name="adj1" fmla="val 55000"/>
                <a:gd name="adj2" fmla="val 45000"/>
              </a:avLst>
            </a:prstGeom>
            <a:solidFill>
              <a:srgbClr val="43647B">
                <a:alpha val="89411"/>
              </a:srgbClr>
            </a:solidFill>
            <a:ln w="12700" cap="flat" cmpd="sng">
              <a:solidFill>
                <a:srgbClr val="D2D9D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201870641e3_0_0"/>
            <p:cNvSpPr txBox="1"/>
            <p:nvPr/>
          </p:nvSpPr>
          <p:spPr>
            <a:xfrm>
              <a:off x="8863510" y="2489025"/>
              <a:ext cx="214800" cy="2940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657B"/>
        </a:solidFill>
        <a:effectLst/>
      </p:bgPr>
    </p:bg>
    <p:spTree>
      <p:nvGrpSpPr>
        <p:cNvPr id="1" name="Shape 173"/>
        <p:cNvGrpSpPr/>
        <p:nvPr/>
      </p:nvGrpSpPr>
      <p:grpSpPr>
        <a:xfrm>
          <a:off x="0" y="0"/>
          <a:ext cx="0" cy="0"/>
          <a:chOff x="0" y="0"/>
          <a:chExt cx="0" cy="0"/>
        </a:xfrm>
      </p:grpSpPr>
      <p:sp>
        <p:nvSpPr>
          <p:cNvPr id="174" name="Google Shape;174;g1e9d0586d20_0_87"/>
          <p:cNvSpPr/>
          <p:nvPr/>
        </p:nvSpPr>
        <p:spPr>
          <a:xfrm>
            <a:off x="9411330" y="3147271"/>
            <a:ext cx="2493300" cy="3385200"/>
          </a:xfrm>
          <a:prstGeom prst="rect">
            <a:avLst/>
          </a:prstGeom>
          <a:solidFill>
            <a:srgbClr val="D5E8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175" name="Google Shape;175;g1e9d0586d20_0_87" descr="For you. For us. For Idaho."/>
          <p:cNvPicPr preferRelativeResize="0"/>
          <p:nvPr/>
        </p:nvPicPr>
        <p:blipFill rotWithShape="1">
          <a:blip r:embed="rId3">
            <a:alphaModFix/>
          </a:blip>
          <a:srcRect/>
          <a:stretch/>
        </p:blipFill>
        <p:spPr>
          <a:xfrm>
            <a:off x="9513640" y="3239536"/>
            <a:ext cx="2288747" cy="3200669"/>
          </a:xfrm>
          <a:prstGeom prst="rect">
            <a:avLst/>
          </a:prstGeom>
          <a:noFill/>
          <a:ln>
            <a:noFill/>
          </a:ln>
        </p:spPr>
      </p:pic>
      <p:sp>
        <p:nvSpPr>
          <p:cNvPr id="176" name="Google Shape;176;g1e9d0586d20_0_87"/>
          <p:cNvSpPr/>
          <p:nvPr/>
        </p:nvSpPr>
        <p:spPr>
          <a:xfrm>
            <a:off x="287306" y="209338"/>
            <a:ext cx="2493300" cy="3385200"/>
          </a:xfrm>
          <a:prstGeom prst="rect">
            <a:avLst/>
          </a:prstGeom>
          <a:solidFill>
            <a:srgbClr val="D5E8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177" name="Google Shape;177;g1e9d0586d20_0_87" descr="A person posing for a picture&#10;&#10;Description automatically generated with medium confidence"/>
          <p:cNvPicPr preferRelativeResize="0"/>
          <p:nvPr/>
        </p:nvPicPr>
        <p:blipFill rotWithShape="1">
          <a:blip r:embed="rId4">
            <a:alphaModFix/>
          </a:blip>
          <a:srcRect/>
          <a:stretch/>
        </p:blipFill>
        <p:spPr>
          <a:xfrm>
            <a:off x="389615" y="299314"/>
            <a:ext cx="2288748" cy="3205248"/>
          </a:xfrm>
          <a:prstGeom prst="rect">
            <a:avLst/>
          </a:prstGeom>
          <a:noFill/>
          <a:ln>
            <a:noFill/>
          </a:ln>
        </p:spPr>
      </p:pic>
      <p:sp>
        <p:nvSpPr>
          <p:cNvPr id="178" name="Google Shape;178;g1e9d0586d20_0_87"/>
          <p:cNvSpPr txBox="1"/>
          <p:nvPr/>
        </p:nvSpPr>
        <p:spPr>
          <a:xfrm>
            <a:off x="389613" y="4027579"/>
            <a:ext cx="8708700" cy="1785600"/>
          </a:xfrm>
          <a:prstGeom prst="rect">
            <a:avLst/>
          </a:prstGeom>
          <a:noFill/>
          <a:ln w="25400" cap="flat" cmpd="sng">
            <a:solidFill>
              <a:srgbClr val="D5E8E7"/>
            </a:solidFill>
            <a:prstDash val="solid"/>
            <a:round/>
            <a:headEnd type="none" w="sm" len="sm"/>
            <a:tailEnd type="none" w="sm" len="sm"/>
          </a:ln>
        </p:spPr>
        <p:txBody>
          <a:bodyPr spcFirstLastPara="1" wrap="square" lIns="91425" tIns="45700" rIns="91425" bIns="45700" anchor="b"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D5E8E7"/>
                </a:solidFill>
                <a:latin typeface="Sorts Mill Goudy"/>
                <a:ea typeface="Sorts Mill Goudy"/>
                <a:cs typeface="Sorts Mill Goudy"/>
                <a:sym typeface="Sorts Mill Goudy"/>
              </a:rPr>
              <a:t>Dr. S. M. Loo is the Cyber Operations and Resilience (CORe) Program Director. He leads the effort in offering asynchronous online cyber operations and resilience programs. He is also a professor of Electrical and Computer Engineering at Boise State University. He holds a joint-appointment with Idaho National Laboratory.</a:t>
            </a:r>
            <a:endParaRPr sz="2200" b="0" i="0" u="none" strike="noStrike" cap="none">
              <a:solidFill>
                <a:srgbClr val="D5E8E7"/>
              </a:solidFill>
              <a:latin typeface="Sorts Mill Goudy"/>
              <a:ea typeface="Sorts Mill Goudy"/>
              <a:cs typeface="Sorts Mill Goudy"/>
              <a:sym typeface="Sorts Mill Goudy"/>
            </a:endParaRPr>
          </a:p>
        </p:txBody>
      </p:sp>
      <p:sp>
        <p:nvSpPr>
          <p:cNvPr id="179" name="Google Shape;179;g1e9d0586d20_0_87"/>
          <p:cNvSpPr txBox="1"/>
          <p:nvPr/>
        </p:nvSpPr>
        <p:spPr>
          <a:xfrm>
            <a:off x="3093567" y="209338"/>
            <a:ext cx="8708700" cy="2709000"/>
          </a:xfrm>
          <a:prstGeom prst="rect">
            <a:avLst/>
          </a:prstGeom>
          <a:noFill/>
          <a:ln w="25400" cap="flat" cmpd="sng">
            <a:solidFill>
              <a:srgbClr val="D5E8E7"/>
            </a:solidFill>
            <a:prstDash val="solid"/>
            <a:round/>
            <a:headEnd type="none" w="sm" len="sm"/>
            <a:tailEnd type="none" w="sm" len="sm"/>
          </a:ln>
        </p:spPr>
        <p:txBody>
          <a:bodyPr spcFirstLastPara="1" wrap="square" lIns="91425" tIns="45700" rIns="91425" bIns="45700" anchor="b"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D5E8E7"/>
                </a:solidFill>
                <a:latin typeface="Sorts Mill Goudy"/>
                <a:ea typeface="Sorts Mill Goudy"/>
                <a:cs typeface="Sorts Mill Goudy"/>
                <a:sym typeface="Sorts Mill Goudy"/>
              </a:rPr>
              <a:t>Elizabeth Khan </a:t>
            </a:r>
            <a:endParaRPr sz="1700" b="0" i="0" u="none" strike="noStrike" cap="none">
              <a:solidFill>
                <a:srgbClr val="000000"/>
              </a:solidFill>
              <a:latin typeface="Sorts Mill Goudy"/>
              <a:ea typeface="Sorts Mill Goudy"/>
              <a:cs typeface="Sorts Mill Goudy"/>
              <a:sym typeface="Sorts Mill Goudy"/>
            </a:endParaRPr>
          </a:p>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rgbClr val="D5E8E7"/>
                </a:solidFill>
                <a:latin typeface="Sorts Mill Goudy"/>
                <a:ea typeface="Sorts Mill Goudy"/>
                <a:cs typeface="Sorts Mill Goudy"/>
                <a:sym typeface="Sorts Mill Goudy"/>
              </a:rPr>
              <a:t>A successful entrepreneur, Elizabeth has launched, operated, and sold numerous successful ventures in a wide array of forums.. Having recently attained a master’s degree and various cybersecurity industry certifications and credentials., Elizabeth has expanded into the field of cybersecurity with a focus on compliance. She  also works as a security auditor for a large healthcare organization and freelances as an instructor for Boise State University’s Cyber Operations and Resilience program.</a:t>
            </a:r>
            <a:r>
              <a:rPr lang="en-US" sz="1900" b="0" i="0" u="none" strike="noStrike" cap="none">
                <a:solidFill>
                  <a:srgbClr val="D5E8E7"/>
                </a:solidFill>
                <a:latin typeface="Sorts Mill Goudy"/>
                <a:ea typeface="Sorts Mill Goudy"/>
                <a:cs typeface="Sorts Mill Goudy"/>
                <a:sym typeface="Sorts Mill Goudy"/>
              </a:rPr>
              <a:t> </a:t>
            </a:r>
            <a:endParaRPr sz="1700" b="0" i="0" u="none" strike="noStrike" cap="none">
              <a:solidFill>
                <a:srgbClr val="000000"/>
              </a:solidFill>
              <a:latin typeface="Sorts Mill Goudy"/>
              <a:ea typeface="Sorts Mill Goudy"/>
              <a:cs typeface="Sorts Mill Goudy"/>
              <a:sym typeface="Sorts Mill Goudy"/>
            </a:endParaRPr>
          </a:p>
        </p:txBody>
      </p:sp>
      <p:cxnSp>
        <p:nvCxnSpPr>
          <p:cNvPr id="180" name="Google Shape;180;g1e9d0586d20_0_87"/>
          <p:cNvCxnSpPr/>
          <p:nvPr/>
        </p:nvCxnSpPr>
        <p:spPr>
          <a:xfrm>
            <a:off x="3093567" y="3429000"/>
            <a:ext cx="6004800" cy="0"/>
          </a:xfrm>
          <a:prstGeom prst="straightConnector1">
            <a:avLst/>
          </a:prstGeom>
          <a:noFill/>
          <a:ln w="63500" cap="flat" cmpd="sng">
            <a:solidFill>
              <a:srgbClr val="D5E8E7">
                <a:alpha val="20000"/>
              </a:srgbClr>
            </a:solidFill>
            <a:prstDash val="solid"/>
            <a:miter lim="800000"/>
            <a:headEnd type="none" w="sm" len="sm"/>
            <a:tailEnd type="none" w="sm" len="sm"/>
          </a:ln>
        </p:spPr>
      </p:cxnSp>
      <p:cxnSp>
        <p:nvCxnSpPr>
          <p:cNvPr id="181" name="Google Shape;181;g1e9d0586d20_0_87"/>
          <p:cNvCxnSpPr/>
          <p:nvPr/>
        </p:nvCxnSpPr>
        <p:spPr>
          <a:xfrm>
            <a:off x="863974" y="6277303"/>
            <a:ext cx="7791300" cy="0"/>
          </a:xfrm>
          <a:prstGeom prst="straightConnector1">
            <a:avLst/>
          </a:prstGeom>
          <a:noFill/>
          <a:ln w="63500" cap="flat" cmpd="sng">
            <a:solidFill>
              <a:srgbClr val="D5E8E7">
                <a:alpha val="20000"/>
              </a:srgbClr>
            </a:solidFill>
            <a:prstDash val="solid"/>
            <a:miter lim="800000"/>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7"/>
        <p:cNvGrpSpPr/>
        <p:nvPr/>
      </p:nvGrpSpPr>
      <p:grpSpPr>
        <a:xfrm>
          <a:off x="0" y="0"/>
          <a:ext cx="0" cy="0"/>
          <a:chOff x="0" y="0"/>
          <a:chExt cx="0" cy="0"/>
        </a:xfrm>
      </p:grpSpPr>
      <p:sp>
        <p:nvSpPr>
          <p:cNvPr id="478" name="Google Shape;478;g1d6fa03abe6_0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79" name="Google Shape;479;g1d6fa03abe6_0_0"/>
          <p:cNvSpPr/>
          <p:nvPr/>
        </p:nvSpPr>
        <p:spPr>
          <a:xfrm>
            <a:off x="685800" y="685800"/>
            <a:ext cx="4724400" cy="54864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80" name="Google Shape;480;g1d6fa03abe6_0_0"/>
          <p:cNvSpPr txBox="1">
            <a:spLocks noGrp="1"/>
          </p:cNvSpPr>
          <p:nvPr>
            <p:ph type="title"/>
          </p:nvPr>
        </p:nvSpPr>
        <p:spPr>
          <a:xfrm>
            <a:off x="1371600" y="1371600"/>
            <a:ext cx="3390900" cy="411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3000"/>
              <a:buFont typeface="Sorts Mill Goudy"/>
              <a:buNone/>
            </a:pPr>
            <a:r>
              <a:rPr lang="en-US" sz="3000">
                <a:solidFill>
                  <a:schemeClr val="lt2"/>
                </a:solidFill>
              </a:rPr>
              <a:t>SOCIAL ENGINEERING:</a:t>
            </a:r>
            <a:endParaRPr/>
          </a:p>
        </p:txBody>
      </p:sp>
      <p:sp>
        <p:nvSpPr>
          <p:cNvPr id="481" name="Google Shape;481;g1d6fa03abe6_0_0"/>
          <p:cNvSpPr/>
          <p:nvPr/>
        </p:nvSpPr>
        <p:spPr>
          <a:xfrm>
            <a:off x="5410200" y="685798"/>
            <a:ext cx="6096000" cy="54864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82" name="Google Shape;482;g1d6fa03abe6_0_0"/>
          <p:cNvSpPr txBox="1">
            <a:spLocks noGrp="1"/>
          </p:cNvSpPr>
          <p:nvPr>
            <p:ph type="body" idx="1"/>
          </p:nvPr>
        </p:nvSpPr>
        <p:spPr>
          <a:xfrm>
            <a:off x="6018027" y="1281224"/>
            <a:ext cx="4970700" cy="4359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1680"/>
              <a:buNone/>
            </a:pPr>
            <a:r>
              <a:rPr lang="en-US" b="0" i="0">
                <a:solidFill>
                  <a:srgbClr val="43647B"/>
                </a:solidFill>
              </a:rPr>
              <a:t>a manipulation technique that exploits human error to gain private information, access, or valuables.</a:t>
            </a:r>
            <a:endParaRPr>
              <a:solidFill>
                <a:srgbClr val="43647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7"/>
        <p:cNvGrpSpPr/>
        <p:nvPr/>
      </p:nvGrpSpPr>
      <p:grpSpPr>
        <a:xfrm>
          <a:off x="0" y="0"/>
          <a:ext cx="0" cy="0"/>
          <a:chOff x="0" y="0"/>
          <a:chExt cx="0" cy="0"/>
        </a:xfrm>
      </p:grpSpPr>
      <p:sp>
        <p:nvSpPr>
          <p:cNvPr id="488" name="Google Shape;488;g1d6fa03abe6_0_55"/>
          <p:cNvSpPr/>
          <p:nvPr/>
        </p:nvSpPr>
        <p:spPr>
          <a:xfrm>
            <a:off x="685800" y="685800"/>
            <a:ext cx="4076700" cy="54864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89" name="Google Shape;489;g1d6fa03abe6_0_55"/>
          <p:cNvSpPr txBox="1">
            <a:spLocks noGrp="1"/>
          </p:cNvSpPr>
          <p:nvPr>
            <p:ph type="title"/>
          </p:nvPr>
        </p:nvSpPr>
        <p:spPr>
          <a:xfrm>
            <a:off x="1371600" y="0"/>
            <a:ext cx="2705100" cy="411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3200"/>
              <a:buFont typeface="Sorts Mill Goudy"/>
              <a:buNone/>
            </a:pPr>
            <a:r>
              <a:rPr lang="en-US">
                <a:solidFill>
                  <a:schemeClr val="lt2"/>
                </a:solidFill>
              </a:rPr>
              <a:t>PHISHING</a:t>
            </a:r>
            <a:endParaRPr/>
          </a:p>
        </p:txBody>
      </p:sp>
      <p:grpSp>
        <p:nvGrpSpPr>
          <p:cNvPr id="490" name="Google Shape;490;g1d6fa03abe6_0_55"/>
          <p:cNvGrpSpPr/>
          <p:nvPr/>
        </p:nvGrpSpPr>
        <p:grpSpPr>
          <a:xfrm>
            <a:off x="5410200" y="728319"/>
            <a:ext cx="6096000" cy="5401497"/>
            <a:chOff x="0" y="42519"/>
            <a:chExt cx="6096000" cy="5401497"/>
          </a:xfrm>
        </p:grpSpPr>
        <p:cxnSp>
          <p:nvCxnSpPr>
            <p:cNvPr id="491" name="Google Shape;491;g1d6fa03abe6_0_55"/>
            <p:cNvCxnSpPr/>
            <p:nvPr/>
          </p:nvCxnSpPr>
          <p:spPr>
            <a:xfrm>
              <a:off x="0" y="2743200"/>
              <a:ext cx="6096000" cy="0"/>
            </a:xfrm>
            <a:prstGeom prst="straightConnector1">
              <a:avLst/>
            </a:prstGeom>
            <a:solidFill>
              <a:schemeClr val="lt2">
                <a:alpha val="89411"/>
              </a:schemeClr>
            </a:solidFill>
            <a:ln w="12700" cap="flat" cmpd="sng">
              <a:solidFill>
                <a:srgbClr val="1F2D35"/>
              </a:solidFill>
              <a:prstDash val="solid"/>
              <a:miter lim="800000"/>
              <a:headEnd type="none" w="sm" len="sm"/>
              <a:tailEnd type="none" w="sm" len="sm"/>
            </a:ln>
          </p:spPr>
        </p:cxnSp>
        <p:sp>
          <p:nvSpPr>
            <p:cNvPr id="492" name="Google Shape;492;g1d6fa03abe6_0_55"/>
            <p:cNvSpPr/>
            <p:nvPr/>
          </p:nvSpPr>
          <p:spPr>
            <a:xfrm>
              <a:off x="182880" y="1700784"/>
              <a:ext cx="2682300" cy="658500"/>
            </a:xfrm>
            <a:prstGeom prst="rect">
              <a:avLst/>
            </a:prstGeom>
            <a:solidFill>
              <a:srgbClr val="43647B"/>
            </a:solidFill>
            <a:ln w="12700" cap="flat" cmpd="sng">
              <a:solidFill>
                <a:srgbClr val="43647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1d6fa03abe6_0_55"/>
            <p:cNvSpPr txBox="1"/>
            <p:nvPr/>
          </p:nvSpPr>
          <p:spPr>
            <a:xfrm>
              <a:off x="182880" y="1700784"/>
              <a:ext cx="2682300" cy="6585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chemeClr val="lt1"/>
                </a:buClr>
                <a:buSzPts val="1900"/>
                <a:buFont typeface="Sorts Mill Goudy"/>
                <a:buNone/>
              </a:pPr>
              <a:r>
                <a:rPr lang="en-US" sz="1900" b="1" i="0" u="none" strike="noStrike" cap="none">
                  <a:solidFill>
                    <a:schemeClr val="lt1"/>
                  </a:solidFill>
                  <a:latin typeface="Sorts Mill Goudy"/>
                  <a:ea typeface="Sorts Mill Goudy"/>
                  <a:cs typeface="Sorts Mill Goudy"/>
                  <a:sym typeface="Sorts Mill Goudy"/>
                </a:rPr>
                <a:t>Mar. 2020</a:t>
              </a:r>
              <a:endParaRPr sz="1400" b="0" i="0" u="none" strike="noStrike" cap="none">
                <a:solidFill>
                  <a:srgbClr val="000000"/>
                </a:solidFill>
                <a:latin typeface="Arial"/>
                <a:ea typeface="Arial"/>
                <a:cs typeface="Arial"/>
                <a:sym typeface="Arial"/>
              </a:endParaRPr>
            </a:p>
          </p:txBody>
        </p:sp>
        <p:sp>
          <p:nvSpPr>
            <p:cNvPr id="494" name="Google Shape;494;g1d6fa03abe6_0_55"/>
            <p:cNvSpPr/>
            <p:nvPr/>
          </p:nvSpPr>
          <p:spPr>
            <a:xfrm>
              <a:off x="182880" y="42519"/>
              <a:ext cx="2682300" cy="1658400"/>
            </a:xfrm>
            <a:prstGeom prst="rect">
              <a:avLst/>
            </a:prstGeom>
            <a:solidFill>
              <a:srgbClr val="D2D9DF">
                <a:alpha val="89411"/>
              </a:srgbClr>
            </a:solidFill>
            <a:ln w="12700" cap="flat" cmpd="sng">
              <a:solidFill>
                <a:srgbClr val="D1D9D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1d6fa03abe6_0_55"/>
            <p:cNvSpPr txBox="1"/>
            <p:nvPr/>
          </p:nvSpPr>
          <p:spPr>
            <a:xfrm>
              <a:off x="182880" y="42519"/>
              <a:ext cx="2682300" cy="1658400"/>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dk1"/>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According to recent research from IRONSCALES, 81% of organizations around the world have experienced an increase in email phishing attacks since March 2020. </a:t>
              </a:r>
              <a:endParaRPr sz="1400" b="0" i="0" u="none" strike="noStrike" cap="none">
                <a:solidFill>
                  <a:srgbClr val="43647B"/>
                </a:solidFill>
                <a:latin typeface="Arial"/>
                <a:ea typeface="Arial"/>
                <a:cs typeface="Arial"/>
                <a:sym typeface="Arial"/>
              </a:endParaRPr>
            </a:p>
          </p:txBody>
        </p:sp>
        <p:cxnSp>
          <p:nvCxnSpPr>
            <p:cNvPr id="496" name="Google Shape;496;g1d6fa03abe6_0_55"/>
            <p:cNvCxnSpPr/>
            <p:nvPr/>
          </p:nvCxnSpPr>
          <p:spPr>
            <a:xfrm>
              <a:off x="1524000" y="2359152"/>
              <a:ext cx="0" cy="384000"/>
            </a:xfrm>
            <a:prstGeom prst="straightConnector1">
              <a:avLst/>
            </a:prstGeom>
            <a:noFill/>
            <a:ln w="9525" cap="flat" cmpd="sng">
              <a:solidFill>
                <a:srgbClr val="1F2D35"/>
              </a:solidFill>
              <a:prstDash val="solid"/>
              <a:miter lim="800000"/>
              <a:headEnd type="none" w="sm" len="sm"/>
              <a:tailEnd type="none" w="sm" len="sm"/>
            </a:ln>
          </p:spPr>
        </p:cxnSp>
        <p:sp>
          <p:nvSpPr>
            <p:cNvPr id="497" name="Google Shape;497;g1d6fa03abe6_0_55"/>
            <p:cNvSpPr/>
            <p:nvPr/>
          </p:nvSpPr>
          <p:spPr>
            <a:xfrm>
              <a:off x="3230880" y="3127248"/>
              <a:ext cx="2682300" cy="658500"/>
            </a:xfrm>
            <a:prstGeom prst="rect">
              <a:avLst/>
            </a:prstGeom>
            <a:solidFill>
              <a:srgbClr val="43647B"/>
            </a:solidFill>
            <a:ln w="12700" cap="flat" cmpd="sng">
              <a:solidFill>
                <a:srgbClr val="43647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g1d6fa03abe6_0_55"/>
            <p:cNvSpPr txBox="1"/>
            <p:nvPr/>
          </p:nvSpPr>
          <p:spPr>
            <a:xfrm>
              <a:off x="3230880" y="3127248"/>
              <a:ext cx="2682300" cy="6585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chemeClr val="lt1"/>
                </a:buClr>
                <a:buSzPts val="1900"/>
                <a:buFont typeface="Sorts Mill Goudy"/>
                <a:buNone/>
              </a:pPr>
              <a:r>
                <a:rPr lang="en-US" sz="1900" b="1" i="0" u="none" strike="noStrike" cap="none">
                  <a:solidFill>
                    <a:schemeClr val="lt1"/>
                  </a:solidFill>
                  <a:latin typeface="Sorts Mill Goudy"/>
                  <a:ea typeface="Sorts Mill Goudy"/>
                  <a:cs typeface="Sorts Mill Goudy"/>
                  <a:sym typeface="Sorts Mill Goudy"/>
                </a:rPr>
                <a:t>2021</a:t>
              </a:r>
              <a:endParaRPr sz="1400" b="0" i="0" u="none" strike="noStrike" cap="none">
                <a:solidFill>
                  <a:srgbClr val="000000"/>
                </a:solidFill>
                <a:latin typeface="Arial"/>
                <a:ea typeface="Arial"/>
                <a:cs typeface="Arial"/>
                <a:sym typeface="Arial"/>
              </a:endParaRPr>
            </a:p>
          </p:txBody>
        </p:sp>
        <p:sp>
          <p:nvSpPr>
            <p:cNvPr id="499" name="Google Shape;499;g1d6fa03abe6_0_55"/>
            <p:cNvSpPr/>
            <p:nvPr/>
          </p:nvSpPr>
          <p:spPr>
            <a:xfrm>
              <a:off x="3230880" y="3785616"/>
              <a:ext cx="2682300" cy="1658400"/>
            </a:xfrm>
            <a:prstGeom prst="rect">
              <a:avLst/>
            </a:prstGeom>
            <a:solidFill>
              <a:srgbClr val="D1D9DF">
                <a:alpha val="89411"/>
              </a:srgbClr>
            </a:solidFill>
            <a:ln w="12700" cap="flat" cmpd="sng">
              <a:solidFill>
                <a:srgbClr val="D1D9D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1d6fa03abe6_0_55"/>
            <p:cNvSpPr txBox="1"/>
            <p:nvPr/>
          </p:nvSpPr>
          <p:spPr>
            <a:xfrm>
              <a:off x="3230880" y="3785616"/>
              <a:ext cx="2682300" cy="1658400"/>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dk1"/>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In fact, according to Verizon’s 2021 DBIR, around 25% of all data breaches involve phishing and 85% of data breaches involve a human element.</a:t>
              </a:r>
              <a:endParaRPr sz="1400" b="0" i="0" u="none" strike="noStrike" cap="none">
                <a:solidFill>
                  <a:srgbClr val="43647B"/>
                </a:solidFill>
                <a:latin typeface="Arial"/>
                <a:ea typeface="Arial"/>
                <a:cs typeface="Arial"/>
                <a:sym typeface="Arial"/>
              </a:endParaRPr>
            </a:p>
          </p:txBody>
        </p:sp>
        <p:cxnSp>
          <p:nvCxnSpPr>
            <p:cNvPr id="501" name="Google Shape;501;g1d6fa03abe6_0_55"/>
            <p:cNvCxnSpPr/>
            <p:nvPr/>
          </p:nvCxnSpPr>
          <p:spPr>
            <a:xfrm>
              <a:off x="4572000" y="2743199"/>
              <a:ext cx="0" cy="384000"/>
            </a:xfrm>
            <a:prstGeom prst="straightConnector1">
              <a:avLst/>
            </a:prstGeom>
            <a:noFill/>
            <a:ln w="9525" cap="flat" cmpd="sng">
              <a:solidFill>
                <a:srgbClr val="1F2D35"/>
              </a:solidFill>
              <a:prstDash val="solid"/>
              <a:miter lim="800000"/>
              <a:headEnd type="none" w="sm" len="sm"/>
              <a:tailEnd type="none" w="sm" len="sm"/>
            </a:ln>
          </p:spPr>
        </p:cxnSp>
        <p:sp>
          <p:nvSpPr>
            <p:cNvPr id="502" name="Google Shape;502;g1d6fa03abe6_0_55"/>
            <p:cNvSpPr/>
            <p:nvPr/>
          </p:nvSpPr>
          <p:spPr>
            <a:xfrm rot="2700000">
              <a:off x="1481360" y="2700510"/>
              <a:ext cx="85277" cy="85277"/>
            </a:xfrm>
            <a:prstGeom prst="rect">
              <a:avLst/>
            </a:prstGeom>
            <a:solidFill>
              <a:srgbClr val="1F2D35"/>
            </a:solidFill>
            <a:ln w="9525"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g1d6fa03abe6_0_55"/>
            <p:cNvSpPr/>
            <p:nvPr/>
          </p:nvSpPr>
          <p:spPr>
            <a:xfrm rot="2700000">
              <a:off x="4529360" y="2700510"/>
              <a:ext cx="85277" cy="85277"/>
            </a:xfrm>
            <a:prstGeom prst="rect">
              <a:avLst/>
            </a:prstGeom>
            <a:solidFill>
              <a:srgbClr val="1F2D35"/>
            </a:solidFill>
            <a:ln w="9525"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04" name="Google Shape;504;g1d6fa03abe6_0_55"/>
          <p:cNvPicPr preferRelativeResize="0"/>
          <p:nvPr/>
        </p:nvPicPr>
        <p:blipFill rotWithShape="1">
          <a:blip r:embed="rId3">
            <a:alphaModFix/>
          </a:blip>
          <a:srcRect t="1133" b="1123"/>
          <a:stretch/>
        </p:blipFill>
        <p:spPr>
          <a:xfrm>
            <a:off x="1067327" y="2897373"/>
            <a:ext cx="3313645" cy="2743200"/>
          </a:xfrm>
          <a:prstGeom prst="rect">
            <a:avLst/>
          </a:prstGeom>
          <a:noFill/>
          <a:ln>
            <a:noFill/>
          </a:ln>
          <a:effectLst>
            <a:outerShdw blurRad="190500" algn="tl" rotWithShape="0">
              <a:srgbClr val="000000">
                <a:alpha val="69411"/>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1d6fa03abe6_0_83"/>
          <p:cNvSpPr/>
          <p:nvPr/>
        </p:nvSpPr>
        <p:spPr>
          <a:xfrm>
            <a:off x="0" y="1"/>
            <a:ext cx="60960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11" name="Google Shape;511;g1d6fa03abe6_0_83"/>
          <p:cNvSpPr txBox="1">
            <a:spLocks noGrp="1"/>
          </p:cNvSpPr>
          <p:nvPr>
            <p:ph type="title"/>
          </p:nvPr>
        </p:nvSpPr>
        <p:spPr>
          <a:xfrm>
            <a:off x="1013411" y="685800"/>
            <a:ext cx="4135200" cy="548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2500"/>
              <a:buFont typeface="Sorts Mill Goudy"/>
              <a:buNone/>
            </a:pPr>
            <a:r>
              <a:rPr lang="en-US" sz="2500">
                <a:solidFill>
                  <a:schemeClr val="lt2"/>
                </a:solidFill>
              </a:rPr>
              <a:t>SOCIAL ENGINEERING COUNTERMEASURES</a:t>
            </a:r>
            <a:endParaRPr/>
          </a:p>
        </p:txBody>
      </p:sp>
      <p:grpSp>
        <p:nvGrpSpPr>
          <p:cNvPr id="512" name="Google Shape;512;g1d6fa03abe6_0_83"/>
          <p:cNvGrpSpPr/>
          <p:nvPr/>
        </p:nvGrpSpPr>
        <p:grpSpPr>
          <a:xfrm>
            <a:off x="6781800" y="725490"/>
            <a:ext cx="4724400" cy="5406990"/>
            <a:chOff x="0" y="39690"/>
            <a:chExt cx="4724400" cy="5406990"/>
          </a:xfrm>
        </p:grpSpPr>
        <p:sp>
          <p:nvSpPr>
            <p:cNvPr id="513" name="Google Shape;513;g1d6fa03abe6_0_83"/>
            <p:cNvSpPr/>
            <p:nvPr/>
          </p:nvSpPr>
          <p:spPr>
            <a:xfrm>
              <a:off x="0" y="39690"/>
              <a:ext cx="4724400" cy="743400"/>
            </a:xfrm>
            <a:prstGeom prst="roundRect">
              <a:avLst>
                <a:gd name="adj" fmla="val 16667"/>
              </a:avLst>
            </a:prstGeom>
            <a:solidFill>
              <a:srgbClr val="D1D9D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1d6fa03abe6_0_83"/>
            <p:cNvSpPr txBox="1"/>
            <p:nvPr/>
          </p:nvSpPr>
          <p:spPr>
            <a:xfrm>
              <a:off x="36296" y="75986"/>
              <a:ext cx="4651800" cy="670800"/>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rgbClr val="43647B"/>
                </a:buClr>
                <a:buSzPts val="3100"/>
                <a:buFont typeface="Sorts Mill Goudy"/>
                <a:buNone/>
              </a:pPr>
              <a:r>
                <a:rPr lang="en-US" sz="2800" b="0" i="0" u="none" strike="noStrike" cap="none">
                  <a:solidFill>
                    <a:srgbClr val="43647B"/>
                  </a:solidFill>
                  <a:latin typeface="Sorts Mill Goudy"/>
                  <a:ea typeface="Sorts Mill Goudy"/>
                  <a:cs typeface="Sorts Mill Goudy"/>
                  <a:sym typeface="Sorts Mill Goudy"/>
                </a:rPr>
                <a:t>Set Policies and Procedures</a:t>
              </a:r>
              <a:endParaRPr sz="2800" b="0" i="0" u="none" strike="noStrike" cap="none">
                <a:solidFill>
                  <a:srgbClr val="000000"/>
                </a:solidFill>
                <a:latin typeface="Arial"/>
                <a:ea typeface="Arial"/>
                <a:cs typeface="Arial"/>
                <a:sym typeface="Arial"/>
              </a:endParaRPr>
            </a:p>
          </p:txBody>
        </p:sp>
        <p:sp>
          <p:nvSpPr>
            <p:cNvPr id="515" name="Google Shape;515;g1d6fa03abe6_0_83"/>
            <p:cNvSpPr/>
            <p:nvPr/>
          </p:nvSpPr>
          <p:spPr>
            <a:xfrm>
              <a:off x="0" y="783225"/>
              <a:ext cx="4724400" cy="1219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g1d6fa03abe6_0_83"/>
            <p:cNvSpPr txBox="1"/>
            <p:nvPr/>
          </p:nvSpPr>
          <p:spPr>
            <a:xfrm>
              <a:off x="0" y="783225"/>
              <a:ext cx="4724400" cy="1219200"/>
            </a:xfrm>
            <a:prstGeom prst="rect">
              <a:avLst/>
            </a:prstGeom>
            <a:noFill/>
            <a:ln>
              <a:noFill/>
            </a:ln>
          </p:spPr>
          <p:txBody>
            <a:bodyPr spcFirstLastPara="1" wrap="square" lIns="150000" tIns="39350" rIns="220450" bIns="39350" anchor="t" anchorCtr="0">
              <a:noAutofit/>
            </a:bodyPr>
            <a:lstStyle/>
            <a:p>
              <a:pPr marL="228600" marR="0" lvl="1" indent="-215900" algn="l" rtl="0">
                <a:lnSpc>
                  <a:spcPct val="90000"/>
                </a:lnSpc>
                <a:spcBef>
                  <a:spcPts val="0"/>
                </a:spcBef>
                <a:spcAft>
                  <a:spcPts val="0"/>
                </a:spcAft>
                <a:buClr>
                  <a:srgbClr val="43647B"/>
                </a:buClr>
                <a:buSzPts val="2200"/>
                <a:buFont typeface="Sorts Mill Goudy"/>
                <a:buChar char="•"/>
              </a:pPr>
              <a:r>
                <a:rPr lang="en-US" sz="2200" b="0" i="0" u="none" strike="noStrike" cap="none">
                  <a:solidFill>
                    <a:srgbClr val="43647B"/>
                  </a:solidFill>
                  <a:latin typeface="Sorts Mill Goudy"/>
                  <a:ea typeface="Sorts Mill Goudy"/>
                  <a:cs typeface="Sorts Mill Goudy"/>
                  <a:sym typeface="Sorts Mill Goudy"/>
                </a:rPr>
                <a:t>Internet Usage</a:t>
              </a:r>
              <a:endParaRPr sz="2200" b="0" i="0" u="none" strike="noStrike" cap="none">
                <a:solidFill>
                  <a:srgbClr val="000000"/>
                </a:solidFill>
                <a:latin typeface="Arial"/>
                <a:ea typeface="Arial"/>
                <a:cs typeface="Arial"/>
                <a:sym typeface="Arial"/>
              </a:endParaRPr>
            </a:p>
            <a:p>
              <a:pPr marL="228600" marR="0" lvl="1" indent="-215900" algn="l" rtl="0">
                <a:lnSpc>
                  <a:spcPct val="90000"/>
                </a:lnSpc>
                <a:spcBef>
                  <a:spcPts val="480"/>
                </a:spcBef>
                <a:spcAft>
                  <a:spcPts val="0"/>
                </a:spcAft>
                <a:buClr>
                  <a:srgbClr val="43647B"/>
                </a:buClr>
                <a:buSzPts val="2200"/>
                <a:buFont typeface="Sorts Mill Goudy"/>
                <a:buChar char="•"/>
              </a:pPr>
              <a:r>
                <a:rPr lang="en-US" sz="2200" b="0" i="0" u="none" strike="noStrike" cap="none">
                  <a:solidFill>
                    <a:srgbClr val="43647B"/>
                  </a:solidFill>
                  <a:latin typeface="Sorts Mill Goudy"/>
                  <a:ea typeface="Sorts Mill Goudy"/>
                  <a:cs typeface="Sorts Mill Goudy"/>
                  <a:sym typeface="Sorts Mill Goudy"/>
                </a:rPr>
                <a:t>Separation of Duties</a:t>
              </a:r>
              <a:endParaRPr sz="2200" b="0" i="0" u="none" strike="noStrike" cap="none">
                <a:solidFill>
                  <a:srgbClr val="000000"/>
                </a:solidFill>
                <a:latin typeface="Arial"/>
                <a:ea typeface="Arial"/>
                <a:cs typeface="Arial"/>
                <a:sym typeface="Arial"/>
              </a:endParaRPr>
            </a:p>
            <a:p>
              <a:pPr marL="228600" marR="0" lvl="1" indent="-215900" algn="l" rtl="0">
                <a:lnSpc>
                  <a:spcPct val="90000"/>
                </a:lnSpc>
                <a:spcBef>
                  <a:spcPts val="480"/>
                </a:spcBef>
                <a:spcAft>
                  <a:spcPts val="0"/>
                </a:spcAft>
                <a:buClr>
                  <a:srgbClr val="43647B"/>
                </a:buClr>
                <a:buSzPts val="2200"/>
                <a:buFont typeface="Sorts Mill Goudy"/>
                <a:buChar char="•"/>
              </a:pPr>
              <a:r>
                <a:rPr lang="en-US" sz="2200" b="0" i="0" u="none" strike="noStrike" cap="none">
                  <a:solidFill>
                    <a:srgbClr val="43647B"/>
                  </a:solidFill>
                  <a:latin typeface="Sorts Mill Goudy"/>
                  <a:ea typeface="Sorts Mill Goudy"/>
                  <a:cs typeface="Sorts Mill Goudy"/>
                  <a:sym typeface="Sorts Mill Goudy"/>
                </a:rPr>
                <a:t>Password Policy</a:t>
              </a:r>
              <a:endParaRPr sz="2200" b="0" i="0" u="none" strike="noStrike" cap="none">
                <a:solidFill>
                  <a:srgbClr val="000000"/>
                </a:solidFill>
                <a:latin typeface="Arial"/>
                <a:ea typeface="Arial"/>
                <a:cs typeface="Arial"/>
                <a:sym typeface="Arial"/>
              </a:endParaRPr>
            </a:p>
          </p:txBody>
        </p:sp>
        <p:sp>
          <p:nvSpPr>
            <p:cNvPr id="517" name="Google Shape;517;g1d6fa03abe6_0_83"/>
            <p:cNvSpPr/>
            <p:nvPr/>
          </p:nvSpPr>
          <p:spPr>
            <a:xfrm>
              <a:off x="0" y="2002455"/>
              <a:ext cx="4724400" cy="743400"/>
            </a:xfrm>
            <a:prstGeom prst="roundRect">
              <a:avLst>
                <a:gd name="adj" fmla="val 16667"/>
              </a:avLst>
            </a:prstGeom>
            <a:solidFill>
              <a:srgbClr val="6489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g1d6fa03abe6_0_83"/>
            <p:cNvSpPr txBox="1"/>
            <p:nvPr/>
          </p:nvSpPr>
          <p:spPr>
            <a:xfrm>
              <a:off x="36296" y="2038751"/>
              <a:ext cx="4651800" cy="670800"/>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Sorts Mill Goudy"/>
                <a:buNone/>
              </a:pPr>
              <a:r>
                <a:rPr lang="en-US" sz="2800" b="0" i="0" u="none" strike="noStrike" cap="none">
                  <a:solidFill>
                    <a:schemeClr val="lt1"/>
                  </a:solidFill>
                  <a:latin typeface="Sorts Mill Goudy"/>
                  <a:ea typeface="Sorts Mill Goudy"/>
                  <a:cs typeface="Sorts Mill Goudy"/>
                  <a:sym typeface="Sorts Mill Goudy"/>
                </a:rPr>
                <a:t>Security Awareness Training</a:t>
              </a:r>
              <a:endParaRPr sz="2800" b="0" i="0" u="none" strike="noStrike" cap="none">
                <a:solidFill>
                  <a:srgbClr val="000000"/>
                </a:solidFill>
                <a:latin typeface="Arial"/>
                <a:ea typeface="Arial"/>
                <a:cs typeface="Arial"/>
                <a:sym typeface="Arial"/>
              </a:endParaRPr>
            </a:p>
          </p:txBody>
        </p:sp>
        <p:sp>
          <p:nvSpPr>
            <p:cNvPr id="519" name="Google Shape;519;g1d6fa03abe6_0_83"/>
            <p:cNvSpPr/>
            <p:nvPr/>
          </p:nvSpPr>
          <p:spPr>
            <a:xfrm>
              <a:off x="0" y="2745990"/>
              <a:ext cx="4724400" cy="73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g1d6fa03abe6_0_83"/>
            <p:cNvSpPr txBox="1"/>
            <p:nvPr/>
          </p:nvSpPr>
          <p:spPr>
            <a:xfrm>
              <a:off x="0" y="2745990"/>
              <a:ext cx="4724400" cy="738000"/>
            </a:xfrm>
            <a:prstGeom prst="rect">
              <a:avLst/>
            </a:prstGeom>
            <a:noFill/>
            <a:ln>
              <a:noFill/>
            </a:ln>
          </p:spPr>
          <p:txBody>
            <a:bodyPr spcFirstLastPara="1" wrap="square" lIns="150000" tIns="39350" rIns="220450" bIns="39350" anchor="t" anchorCtr="0">
              <a:noAutofit/>
            </a:bodyPr>
            <a:lstStyle/>
            <a:p>
              <a:pPr marL="228600" marR="0" lvl="1" indent="-215900" algn="l" rtl="0">
                <a:lnSpc>
                  <a:spcPct val="90000"/>
                </a:lnSpc>
                <a:spcBef>
                  <a:spcPts val="0"/>
                </a:spcBef>
                <a:spcAft>
                  <a:spcPts val="0"/>
                </a:spcAft>
                <a:buClr>
                  <a:srgbClr val="43647B"/>
                </a:buClr>
                <a:buSzPts val="2200"/>
                <a:buFont typeface="Sorts Mill Goudy"/>
                <a:buChar char="•"/>
              </a:pPr>
              <a:r>
                <a:rPr lang="en-US" sz="2200" b="0" i="0" u="none" strike="noStrike" cap="none">
                  <a:solidFill>
                    <a:srgbClr val="43647B"/>
                  </a:solidFill>
                  <a:latin typeface="Sorts Mill Goudy"/>
                  <a:ea typeface="Sorts Mill Goudy"/>
                  <a:cs typeface="Sorts Mill Goudy"/>
                  <a:sym typeface="Sorts Mill Goudy"/>
                </a:rPr>
                <a:t>Regular Mandatory Training for all employees</a:t>
              </a:r>
              <a:endParaRPr sz="2200" b="0" i="0" u="none" strike="noStrike" cap="none">
                <a:solidFill>
                  <a:srgbClr val="000000"/>
                </a:solidFill>
                <a:latin typeface="Arial"/>
                <a:ea typeface="Arial"/>
                <a:cs typeface="Arial"/>
                <a:sym typeface="Arial"/>
              </a:endParaRPr>
            </a:p>
          </p:txBody>
        </p:sp>
        <p:sp>
          <p:nvSpPr>
            <p:cNvPr id="521" name="Google Shape;521;g1d6fa03abe6_0_83"/>
            <p:cNvSpPr/>
            <p:nvPr/>
          </p:nvSpPr>
          <p:spPr>
            <a:xfrm>
              <a:off x="0" y="3483945"/>
              <a:ext cx="4724400" cy="743400"/>
            </a:xfrm>
            <a:prstGeom prst="roundRect">
              <a:avLst>
                <a:gd name="adj" fmla="val 16667"/>
              </a:avLst>
            </a:prstGeom>
            <a:solidFill>
              <a:srgbClr val="E1D3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1d6fa03abe6_0_83"/>
            <p:cNvSpPr txBox="1"/>
            <p:nvPr/>
          </p:nvSpPr>
          <p:spPr>
            <a:xfrm>
              <a:off x="36296" y="3520241"/>
              <a:ext cx="4651800" cy="670800"/>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rgbClr val="43647B"/>
                </a:buClr>
                <a:buSzPts val="3100"/>
                <a:buFont typeface="Sorts Mill Goudy"/>
                <a:buNone/>
              </a:pPr>
              <a:r>
                <a:rPr lang="en-US" sz="2800" b="0" i="0" u="none" strike="noStrike" cap="none">
                  <a:solidFill>
                    <a:srgbClr val="43647B"/>
                  </a:solidFill>
                  <a:latin typeface="Sorts Mill Goudy"/>
                  <a:ea typeface="Sorts Mill Goudy"/>
                  <a:cs typeface="Sorts Mill Goudy"/>
                  <a:sym typeface="Sorts Mill Goudy"/>
                </a:rPr>
                <a:t>Technical Measures</a:t>
              </a:r>
              <a:endParaRPr sz="2800" b="0" i="0" u="none" strike="noStrike" cap="none">
                <a:solidFill>
                  <a:srgbClr val="000000"/>
                </a:solidFill>
                <a:latin typeface="Arial"/>
                <a:ea typeface="Arial"/>
                <a:cs typeface="Arial"/>
                <a:sym typeface="Arial"/>
              </a:endParaRPr>
            </a:p>
          </p:txBody>
        </p:sp>
        <p:sp>
          <p:nvSpPr>
            <p:cNvPr id="523" name="Google Shape;523;g1d6fa03abe6_0_83"/>
            <p:cNvSpPr/>
            <p:nvPr/>
          </p:nvSpPr>
          <p:spPr>
            <a:xfrm>
              <a:off x="0" y="4227480"/>
              <a:ext cx="4724400" cy="1219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1d6fa03abe6_0_83"/>
            <p:cNvSpPr txBox="1"/>
            <p:nvPr/>
          </p:nvSpPr>
          <p:spPr>
            <a:xfrm>
              <a:off x="0" y="4227480"/>
              <a:ext cx="4724400" cy="1219200"/>
            </a:xfrm>
            <a:prstGeom prst="rect">
              <a:avLst/>
            </a:prstGeom>
            <a:noFill/>
            <a:ln>
              <a:noFill/>
            </a:ln>
          </p:spPr>
          <p:txBody>
            <a:bodyPr spcFirstLastPara="1" wrap="square" lIns="150000" tIns="39350" rIns="220450" bIns="39350" anchor="t" anchorCtr="0">
              <a:noAutofit/>
            </a:bodyPr>
            <a:lstStyle/>
            <a:p>
              <a:pPr marL="228600" marR="0" lvl="1" indent="-215900" algn="l" rtl="0">
                <a:lnSpc>
                  <a:spcPct val="90000"/>
                </a:lnSpc>
                <a:spcBef>
                  <a:spcPts val="0"/>
                </a:spcBef>
                <a:spcAft>
                  <a:spcPts val="0"/>
                </a:spcAft>
                <a:buClr>
                  <a:srgbClr val="43647B"/>
                </a:buClr>
                <a:buSzPts val="2200"/>
                <a:buFont typeface="Sorts Mill Goudy"/>
                <a:buChar char="•"/>
              </a:pPr>
              <a:r>
                <a:rPr lang="en-US" sz="2200" b="0" i="0" u="none" strike="noStrike" cap="none">
                  <a:solidFill>
                    <a:srgbClr val="43647B"/>
                  </a:solidFill>
                  <a:latin typeface="Sorts Mill Goudy"/>
                  <a:ea typeface="Sorts Mill Goudy"/>
                  <a:cs typeface="Sorts Mill Goudy"/>
                  <a:sym typeface="Sorts Mill Goudy"/>
                </a:rPr>
                <a:t>Physical Access Systems</a:t>
              </a:r>
              <a:endParaRPr sz="2200" b="0" i="0" u="none" strike="noStrike" cap="none">
                <a:solidFill>
                  <a:srgbClr val="000000"/>
                </a:solidFill>
                <a:latin typeface="Arial"/>
                <a:ea typeface="Arial"/>
                <a:cs typeface="Arial"/>
                <a:sym typeface="Arial"/>
              </a:endParaRPr>
            </a:p>
            <a:p>
              <a:pPr marL="228600" marR="0" lvl="1" indent="-215900" algn="l" rtl="0">
                <a:lnSpc>
                  <a:spcPct val="90000"/>
                </a:lnSpc>
                <a:spcBef>
                  <a:spcPts val="480"/>
                </a:spcBef>
                <a:spcAft>
                  <a:spcPts val="0"/>
                </a:spcAft>
                <a:buClr>
                  <a:srgbClr val="43647B"/>
                </a:buClr>
                <a:buSzPts val="2200"/>
                <a:buFont typeface="Sorts Mill Goudy"/>
                <a:buChar char="•"/>
              </a:pPr>
              <a:r>
                <a:rPr lang="en-US" sz="2200" b="0" i="0" u="none" strike="noStrike" cap="none">
                  <a:solidFill>
                    <a:srgbClr val="43647B"/>
                  </a:solidFill>
                  <a:latin typeface="Sorts Mill Goudy"/>
                  <a:ea typeface="Sorts Mill Goudy"/>
                  <a:cs typeface="Sorts Mill Goudy"/>
                  <a:sym typeface="Sorts Mill Goudy"/>
                </a:rPr>
                <a:t>Identity Verification</a:t>
              </a:r>
              <a:endParaRPr sz="2200" b="0" i="0" u="none" strike="noStrike" cap="none">
                <a:solidFill>
                  <a:srgbClr val="000000"/>
                </a:solidFill>
                <a:latin typeface="Arial"/>
                <a:ea typeface="Arial"/>
                <a:cs typeface="Arial"/>
                <a:sym typeface="Arial"/>
              </a:endParaRPr>
            </a:p>
            <a:p>
              <a:pPr marL="228600" marR="0" lvl="1" indent="-215900" algn="l" rtl="0">
                <a:lnSpc>
                  <a:spcPct val="90000"/>
                </a:lnSpc>
                <a:spcBef>
                  <a:spcPts val="480"/>
                </a:spcBef>
                <a:spcAft>
                  <a:spcPts val="0"/>
                </a:spcAft>
                <a:buClr>
                  <a:srgbClr val="43647B"/>
                </a:buClr>
                <a:buSzPts val="2200"/>
                <a:buFont typeface="Sorts Mill Goudy"/>
                <a:buChar char="•"/>
              </a:pPr>
              <a:r>
                <a:rPr lang="en-US" sz="2200" b="0" i="0" u="none" strike="noStrike" cap="none">
                  <a:solidFill>
                    <a:srgbClr val="43647B"/>
                  </a:solidFill>
                  <a:latin typeface="Sorts Mill Goudy"/>
                  <a:ea typeface="Sorts Mill Goudy"/>
                  <a:cs typeface="Sorts Mill Goudy"/>
                  <a:sym typeface="Sorts Mill Goudy"/>
                </a:rPr>
                <a:t>Email/Web Filtering</a:t>
              </a:r>
              <a:endParaRPr sz="22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Google Shape;529;g1d6fa03abe6_0_15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30" name="Google Shape;530;g1d6fa03abe6_0_152"/>
          <p:cNvSpPr/>
          <p:nvPr/>
        </p:nvSpPr>
        <p:spPr>
          <a:xfrm>
            <a:off x="7467600" y="0"/>
            <a:ext cx="4724400" cy="68580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31" name="Google Shape;531;g1d6fa03abe6_0_152"/>
          <p:cNvSpPr txBox="1">
            <a:spLocks noGrp="1"/>
          </p:cNvSpPr>
          <p:nvPr>
            <p:ph type="title"/>
          </p:nvPr>
        </p:nvSpPr>
        <p:spPr>
          <a:xfrm>
            <a:off x="8134350" y="511126"/>
            <a:ext cx="3390900" cy="1303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3647B"/>
              </a:buClr>
              <a:buSzPts val="3200"/>
              <a:buFont typeface="Sorts Mill Goudy"/>
              <a:buNone/>
            </a:pPr>
            <a:r>
              <a:rPr lang="en-US" b="1" cap="none">
                <a:solidFill>
                  <a:srgbClr val="43647B"/>
                </a:solidFill>
                <a:latin typeface="Sorts Mill Goudy"/>
                <a:ea typeface="Sorts Mill Goudy"/>
                <a:cs typeface="Sorts Mill Goudy"/>
                <a:sym typeface="Sorts Mill Goudy"/>
              </a:rPr>
              <a:t>SOCIAL MEDIA CAUTION</a:t>
            </a:r>
            <a:endParaRPr/>
          </a:p>
        </p:txBody>
      </p:sp>
      <p:pic>
        <p:nvPicPr>
          <p:cNvPr id="532" name="Google Shape;532;g1d6fa03abe6_0_152" descr="Text&#10;&#10;Description automatically generated with low confidence"/>
          <p:cNvPicPr preferRelativeResize="0"/>
          <p:nvPr/>
        </p:nvPicPr>
        <p:blipFill rotWithShape="1">
          <a:blip r:embed="rId3">
            <a:alphaModFix/>
          </a:blip>
          <a:srcRect l="11929" r="11936"/>
          <a:stretch/>
        </p:blipFill>
        <p:spPr>
          <a:xfrm>
            <a:off x="683489" y="906816"/>
            <a:ext cx="6096000" cy="5044368"/>
          </a:xfrm>
          <a:prstGeom prst="rect">
            <a:avLst/>
          </a:prstGeom>
          <a:noFill/>
          <a:ln>
            <a:noFill/>
          </a:ln>
        </p:spPr>
      </p:pic>
      <p:sp>
        <p:nvSpPr>
          <p:cNvPr id="533" name="Google Shape;533;g1d6fa03abe6_0_152"/>
          <p:cNvSpPr txBox="1"/>
          <p:nvPr/>
        </p:nvSpPr>
        <p:spPr>
          <a:xfrm>
            <a:off x="8115301" y="1814732"/>
            <a:ext cx="3390900" cy="4501800"/>
          </a:xfrm>
          <a:prstGeom prst="rect">
            <a:avLst/>
          </a:prstGeom>
          <a:noFill/>
          <a:ln>
            <a:noFill/>
          </a:ln>
        </p:spPr>
        <p:txBody>
          <a:bodyPr spcFirstLastPara="1" wrap="square" lIns="91425" tIns="45700" rIns="91425" bIns="45700" anchor="t" anchorCtr="0">
            <a:normAutofit/>
          </a:bodyPr>
          <a:lstStyle/>
          <a:p>
            <a:pPr marL="228600" marR="0" lvl="0" indent="-121920" algn="l" rtl="0">
              <a:lnSpc>
                <a:spcPct val="100000"/>
              </a:lnSpc>
              <a:spcBef>
                <a:spcPts val="0"/>
              </a:spcBef>
              <a:spcAft>
                <a:spcPts val="0"/>
              </a:spcAft>
              <a:buClr>
                <a:schemeClr val="dk2"/>
              </a:buClr>
              <a:buSzPts val="1680"/>
              <a:buFont typeface="Arial"/>
              <a:buNone/>
            </a:pPr>
            <a:endParaRPr sz="2400" b="0" i="0" u="none" strike="noStrike" cap="none">
              <a:solidFill>
                <a:schemeClr val="dk2"/>
              </a:solidFill>
              <a:latin typeface="Sorts Mill Goudy"/>
              <a:ea typeface="Sorts Mill Goudy"/>
              <a:cs typeface="Sorts Mill Goudy"/>
              <a:sym typeface="Sorts Mill Goudy"/>
            </a:endParaRPr>
          </a:p>
          <a:p>
            <a:pPr marL="228600" marR="0" lvl="0" indent="-121920" algn="l" rtl="0">
              <a:lnSpc>
                <a:spcPct val="100000"/>
              </a:lnSpc>
              <a:spcBef>
                <a:spcPts val="1000"/>
              </a:spcBef>
              <a:spcAft>
                <a:spcPts val="0"/>
              </a:spcAft>
              <a:buClr>
                <a:schemeClr val="dk2"/>
              </a:buClr>
              <a:buSzPts val="1680"/>
              <a:buFont typeface="Arial"/>
              <a:buNone/>
            </a:pPr>
            <a:endParaRPr sz="2400" b="0" i="0" u="none" strike="noStrike" cap="none">
              <a:solidFill>
                <a:schemeClr val="dk2"/>
              </a:solidFill>
              <a:latin typeface="Sorts Mill Goudy"/>
              <a:ea typeface="Sorts Mill Goudy"/>
              <a:cs typeface="Sorts Mill Goudy"/>
              <a:sym typeface="Sorts Mill Goudy"/>
            </a:endParaRPr>
          </a:p>
          <a:p>
            <a:pPr marL="228600" marR="0" lvl="0" indent="-228600" algn="l" rtl="0">
              <a:lnSpc>
                <a:spcPct val="100000"/>
              </a:lnSpc>
              <a:spcBef>
                <a:spcPts val="1000"/>
              </a:spcBef>
              <a:spcAft>
                <a:spcPts val="0"/>
              </a:spcAft>
              <a:buClr>
                <a:srgbClr val="43647B"/>
              </a:buClr>
              <a:buSzPts val="1680"/>
              <a:buFont typeface="Arial"/>
              <a:buChar char="•"/>
            </a:pPr>
            <a:r>
              <a:rPr lang="en-US" sz="2400" b="0" i="0" u="none" strike="noStrike" cap="none">
                <a:solidFill>
                  <a:srgbClr val="43647B"/>
                </a:solidFill>
                <a:latin typeface="Sorts Mill Goudy"/>
                <a:ea typeface="Sorts Mill Goudy"/>
                <a:cs typeface="Sorts Mill Goudy"/>
                <a:sym typeface="Sorts Mill Goudy"/>
              </a:rPr>
              <a:t>Posting personal information.</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rgbClr val="43647B"/>
              </a:buClr>
              <a:buSzPts val="1680"/>
              <a:buFont typeface="Arial"/>
              <a:buChar char="•"/>
            </a:pPr>
            <a:r>
              <a:rPr lang="en-US" sz="2400" b="0" i="0" u="none" strike="noStrike" cap="none">
                <a:solidFill>
                  <a:srgbClr val="43647B"/>
                </a:solidFill>
                <a:latin typeface="Sorts Mill Goudy"/>
                <a:ea typeface="Sorts Mill Goudy"/>
                <a:cs typeface="Sorts Mill Goudy"/>
                <a:sym typeface="Sorts Mill Goudy"/>
              </a:rPr>
              <a:t>Trusting relationships formed online.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rgbClr val="43647B"/>
              </a:buClr>
              <a:buSzPts val="1680"/>
              <a:buFont typeface="Arial"/>
              <a:buChar char="•"/>
            </a:pPr>
            <a:r>
              <a:rPr lang="en-US" sz="2400" b="0" i="0" u="none" strike="noStrike" cap="none">
                <a:solidFill>
                  <a:srgbClr val="43647B"/>
                </a:solidFill>
                <a:latin typeface="Sorts Mill Goudy"/>
                <a:ea typeface="Sorts Mill Goudy"/>
                <a:cs typeface="Sorts Mill Goudy"/>
                <a:sym typeface="Sorts Mill Goudy"/>
              </a:rPr>
              <a:t>Social media sites that have little to no security.</a:t>
            </a:r>
            <a:endParaRPr sz="1400" b="0" i="0" u="none" strike="noStrike" cap="none">
              <a:solidFill>
                <a:srgbClr val="000000"/>
              </a:solidFill>
              <a:latin typeface="Arial"/>
              <a:ea typeface="Arial"/>
              <a:cs typeface="Arial"/>
              <a:sym typeface="Arial"/>
            </a:endParaRPr>
          </a:p>
        </p:txBody>
      </p:sp>
      <p:cxnSp>
        <p:nvCxnSpPr>
          <p:cNvPr id="534" name="Google Shape;534;g1d6fa03abe6_0_152"/>
          <p:cNvCxnSpPr/>
          <p:nvPr/>
        </p:nvCxnSpPr>
        <p:spPr>
          <a:xfrm>
            <a:off x="8115300" y="2296632"/>
            <a:ext cx="3390900" cy="0"/>
          </a:xfrm>
          <a:prstGeom prst="straightConnector1">
            <a:avLst/>
          </a:prstGeom>
          <a:noFill/>
          <a:ln w="63500" cap="flat" cmpd="sng">
            <a:solidFill>
              <a:srgbClr val="43647B"/>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g1d6fa03abe6_0_10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40" name="Google Shape;540;g1d6fa03abe6_0_102"/>
          <p:cNvSpPr/>
          <p:nvPr/>
        </p:nvSpPr>
        <p:spPr>
          <a:xfrm>
            <a:off x="0" y="0"/>
            <a:ext cx="6781800" cy="68580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41" name="Google Shape;541;g1d6fa03abe6_0_102"/>
          <p:cNvSpPr txBox="1">
            <a:spLocks noGrp="1"/>
          </p:cNvSpPr>
          <p:nvPr>
            <p:ph type="title"/>
          </p:nvPr>
        </p:nvSpPr>
        <p:spPr>
          <a:xfrm>
            <a:off x="729678" y="775604"/>
            <a:ext cx="5397600" cy="1303500"/>
          </a:xfrm>
          <a:prstGeom prst="rect">
            <a:avLst/>
          </a:prstGeom>
          <a:noFill/>
          <a:ln w="63500" cap="flat" cmpd="sng">
            <a:solidFill>
              <a:srgbClr val="43647B"/>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3647B"/>
              </a:buClr>
              <a:buSzPts val="4000"/>
              <a:buFont typeface="Sorts Mill Goudy"/>
              <a:buNone/>
            </a:pPr>
            <a:r>
              <a:rPr lang="en-US" sz="4000" b="1" cap="none">
                <a:solidFill>
                  <a:srgbClr val="43647B"/>
                </a:solidFill>
                <a:latin typeface="Sorts Mill Goudy"/>
                <a:ea typeface="Sorts Mill Goudy"/>
                <a:cs typeface="Sorts Mill Goudy"/>
                <a:sym typeface="Sorts Mill Goudy"/>
              </a:rPr>
              <a:t>PASSWORD SECURITY</a:t>
            </a:r>
            <a:endParaRPr/>
          </a:p>
        </p:txBody>
      </p:sp>
      <p:sp>
        <p:nvSpPr>
          <p:cNvPr id="542" name="Google Shape;542;g1d6fa03abe6_0_102"/>
          <p:cNvSpPr txBox="1"/>
          <p:nvPr/>
        </p:nvSpPr>
        <p:spPr>
          <a:xfrm>
            <a:off x="685800" y="2079210"/>
            <a:ext cx="5485200" cy="4499100"/>
          </a:xfrm>
          <a:prstGeom prst="rect">
            <a:avLst/>
          </a:prstGeom>
          <a:noFill/>
          <a:ln>
            <a:noFill/>
          </a:ln>
        </p:spPr>
        <p:txBody>
          <a:bodyPr spcFirstLastPara="1" wrap="square" lIns="91425" tIns="45700" rIns="91425" bIns="45700" anchor="t" anchorCtr="0">
            <a:normAutofit/>
          </a:bodyPr>
          <a:lstStyle/>
          <a:p>
            <a:pPr marL="228600" marR="0" lvl="0" indent="-121920" algn="l" rtl="0">
              <a:lnSpc>
                <a:spcPct val="100000"/>
              </a:lnSpc>
              <a:spcBef>
                <a:spcPts val="0"/>
              </a:spcBef>
              <a:spcAft>
                <a:spcPts val="0"/>
              </a:spcAft>
              <a:buClr>
                <a:schemeClr val="dk2"/>
              </a:buClr>
              <a:buSzPts val="1680"/>
              <a:buFont typeface="Arial"/>
              <a:buNone/>
            </a:pPr>
            <a:endParaRPr sz="2400" b="0" i="0" u="none" strike="noStrike" cap="none">
              <a:solidFill>
                <a:srgbClr val="43647B"/>
              </a:solidFill>
              <a:latin typeface="Sorts Mill Goudy"/>
              <a:ea typeface="Sorts Mill Goudy"/>
              <a:cs typeface="Sorts Mill Goudy"/>
              <a:sym typeface="Sorts Mill Goudy"/>
            </a:endParaRPr>
          </a:p>
          <a:p>
            <a:pPr marL="228600" marR="0" lvl="0" indent="-228600" algn="l" rtl="0">
              <a:lnSpc>
                <a:spcPct val="100000"/>
              </a:lnSpc>
              <a:spcBef>
                <a:spcPts val="1000"/>
              </a:spcBef>
              <a:spcAft>
                <a:spcPts val="0"/>
              </a:spcAft>
              <a:buClr>
                <a:srgbClr val="43647B"/>
              </a:buClr>
              <a:buSzPts val="1960"/>
              <a:buFont typeface="Arial"/>
              <a:buChar char="•"/>
            </a:pPr>
            <a:r>
              <a:rPr lang="en-US" sz="2800" b="0" i="0" u="none" strike="noStrike" cap="none">
                <a:solidFill>
                  <a:srgbClr val="43647B"/>
                </a:solidFill>
                <a:latin typeface="Sorts Mill Goudy"/>
                <a:ea typeface="Sorts Mill Goudy"/>
                <a:cs typeface="Sorts Mill Goudy"/>
                <a:sym typeface="Sorts Mill Goudy"/>
              </a:rPr>
              <a:t>A </a:t>
            </a:r>
            <a:r>
              <a:rPr lang="en-US" sz="2800" b="1" i="0" u="none" strike="noStrike" cap="none">
                <a:solidFill>
                  <a:srgbClr val="43647B"/>
                </a:solidFill>
                <a:latin typeface="Sorts Mill Goudy"/>
                <a:ea typeface="Sorts Mill Goudy"/>
                <a:cs typeface="Sorts Mill Goudy"/>
                <a:sym typeface="Sorts Mill Goudy"/>
              </a:rPr>
              <a:t>Password</a:t>
            </a:r>
            <a:r>
              <a:rPr lang="en-US" sz="2800" b="0" i="0" u="none" strike="noStrike" cap="none">
                <a:solidFill>
                  <a:srgbClr val="43647B"/>
                </a:solidFill>
                <a:latin typeface="Sorts Mill Goudy"/>
                <a:ea typeface="Sorts Mill Goudy"/>
                <a:cs typeface="Sorts Mill Goudy"/>
                <a:sym typeface="Sorts Mill Goudy"/>
              </a:rPr>
              <a:t> is a secret combination of letters, numbers, and/or characters that only the user should know.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rgbClr val="43647B"/>
              </a:buClr>
              <a:buSzPts val="1960"/>
              <a:buFont typeface="Arial"/>
              <a:buChar char="•"/>
            </a:pPr>
            <a:r>
              <a:rPr lang="en-US" sz="2800" b="0" i="0" u="none" strike="noStrike" cap="none">
                <a:solidFill>
                  <a:srgbClr val="43647B"/>
                </a:solidFill>
                <a:latin typeface="Sorts Mill Goudy"/>
                <a:ea typeface="Sorts Mill Goudy"/>
                <a:cs typeface="Sorts Mill Goudy"/>
                <a:sym typeface="Sorts Mill Goudy"/>
              </a:rPr>
              <a:t>A password is the first line of defense in securing information systems.  </a:t>
            </a:r>
            <a:endParaRPr sz="1400" b="0" i="0" u="none" strike="noStrike" cap="none">
              <a:solidFill>
                <a:srgbClr val="000000"/>
              </a:solidFill>
              <a:latin typeface="Arial"/>
              <a:ea typeface="Arial"/>
              <a:cs typeface="Arial"/>
              <a:sym typeface="Arial"/>
            </a:endParaRPr>
          </a:p>
        </p:txBody>
      </p:sp>
      <p:pic>
        <p:nvPicPr>
          <p:cNvPr id="543" name="Google Shape;543;g1d6fa03abe6_0_102"/>
          <p:cNvPicPr preferRelativeResize="0"/>
          <p:nvPr/>
        </p:nvPicPr>
        <p:blipFill rotWithShape="1">
          <a:blip r:embed="rId3">
            <a:alphaModFix/>
          </a:blip>
          <a:srcRect l="227" r="227"/>
          <a:stretch/>
        </p:blipFill>
        <p:spPr>
          <a:xfrm>
            <a:off x="7480328" y="2079210"/>
            <a:ext cx="4025871" cy="26995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7"/>
        <p:cNvGrpSpPr/>
        <p:nvPr/>
      </p:nvGrpSpPr>
      <p:grpSpPr>
        <a:xfrm>
          <a:off x="0" y="0"/>
          <a:ext cx="0" cy="0"/>
          <a:chOff x="0" y="0"/>
          <a:chExt cx="0" cy="0"/>
        </a:xfrm>
      </p:grpSpPr>
      <p:sp>
        <p:nvSpPr>
          <p:cNvPr id="548" name="Google Shape;548;g1d6fa03abe6_0_1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49" name="Google Shape;549;g1d6fa03abe6_0_124"/>
          <p:cNvSpPr/>
          <p:nvPr/>
        </p:nvSpPr>
        <p:spPr>
          <a:xfrm>
            <a:off x="0" y="0"/>
            <a:ext cx="54102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50" name="Google Shape;550;g1d6fa03abe6_0_124"/>
          <p:cNvSpPr/>
          <p:nvPr/>
        </p:nvSpPr>
        <p:spPr>
          <a:xfrm>
            <a:off x="685800" y="685800"/>
            <a:ext cx="4076700" cy="548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51" name="Google Shape;551;g1d6fa03abe6_0_124"/>
          <p:cNvSpPr txBox="1">
            <a:spLocks noGrp="1"/>
          </p:cNvSpPr>
          <p:nvPr>
            <p:ph type="title"/>
          </p:nvPr>
        </p:nvSpPr>
        <p:spPr>
          <a:xfrm>
            <a:off x="1371599" y="1223889"/>
            <a:ext cx="2705100" cy="2508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1500"/>
              <a:buFont typeface="Sorts Mill Goudy"/>
              <a:buNone/>
            </a:pPr>
            <a:r>
              <a:rPr lang="en-US" sz="2000" cap="none">
                <a:solidFill>
                  <a:srgbClr val="43647B"/>
                </a:solidFill>
                <a:latin typeface="Sorts Mill Goudy"/>
                <a:ea typeface="Sorts Mill Goudy"/>
                <a:cs typeface="Sorts Mill Goudy"/>
                <a:sym typeface="Sorts Mill Goudy"/>
              </a:rPr>
              <a:t>MULTI-FACTOR AUTHENTICATION</a:t>
            </a:r>
            <a:endParaRPr sz="2000">
              <a:solidFill>
                <a:srgbClr val="43647B"/>
              </a:solidFill>
            </a:endParaRPr>
          </a:p>
        </p:txBody>
      </p:sp>
      <p:pic>
        <p:nvPicPr>
          <p:cNvPr id="552" name="Google Shape;552;g1d6fa03abe6_0_124" descr="Diagram, venn diagram&#10;&#10;Description automatically generated"/>
          <p:cNvPicPr preferRelativeResize="0"/>
          <p:nvPr/>
        </p:nvPicPr>
        <p:blipFill rotWithShape="1">
          <a:blip r:embed="rId3">
            <a:alphaModFix/>
          </a:blip>
          <a:srcRect l="3677" r="3926"/>
          <a:stretch/>
        </p:blipFill>
        <p:spPr>
          <a:xfrm>
            <a:off x="5410200" y="10"/>
            <a:ext cx="6781800" cy="68579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6"/>
        <p:cNvGrpSpPr/>
        <p:nvPr/>
      </p:nvGrpSpPr>
      <p:grpSpPr>
        <a:xfrm>
          <a:off x="0" y="0"/>
          <a:ext cx="0" cy="0"/>
          <a:chOff x="0" y="0"/>
          <a:chExt cx="0" cy="0"/>
        </a:xfrm>
      </p:grpSpPr>
      <p:sp>
        <p:nvSpPr>
          <p:cNvPr id="557" name="Google Shape;557;g1d6fa03abe6_0_24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58" name="Google Shape;558;g1d6fa03abe6_0_245"/>
          <p:cNvSpPr/>
          <p:nvPr/>
        </p:nvSpPr>
        <p:spPr>
          <a:xfrm>
            <a:off x="5410200" y="0"/>
            <a:ext cx="6781800" cy="68580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59" name="Google Shape;559;g1d6fa03abe6_0_245"/>
          <p:cNvSpPr txBox="1">
            <a:spLocks noGrp="1"/>
          </p:cNvSpPr>
          <p:nvPr>
            <p:ph type="title"/>
          </p:nvPr>
        </p:nvSpPr>
        <p:spPr>
          <a:xfrm>
            <a:off x="6108728" y="339864"/>
            <a:ext cx="5397600" cy="1474800"/>
          </a:xfrm>
          <a:prstGeom prst="rect">
            <a:avLst/>
          </a:prstGeom>
          <a:solidFill>
            <a:srgbClr val="43647B"/>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Sorts Mill Goudy"/>
              <a:buNone/>
            </a:pPr>
            <a:r>
              <a:rPr lang="en-US" sz="4400">
                <a:solidFill>
                  <a:schemeClr val="lt1"/>
                </a:solidFill>
              </a:rPr>
              <a:t>PATCH MANAGEMENT </a:t>
            </a:r>
            <a:endParaRPr/>
          </a:p>
        </p:txBody>
      </p:sp>
      <p:pic>
        <p:nvPicPr>
          <p:cNvPr id="560" name="Google Shape;560;g1d6fa03abe6_0_245" descr="Adhesive Bandage with solid fill"/>
          <p:cNvPicPr preferRelativeResize="0"/>
          <p:nvPr/>
        </p:nvPicPr>
        <p:blipFill rotWithShape="1">
          <a:blip r:embed="rId3">
            <a:alphaModFix/>
          </a:blip>
          <a:srcRect/>
          <a:stretch/>
        </p:blipFill>
        <p:spPr>
          <a:xfrm>
            <a:off x="700487" y="1379529"/>
            <a:ext cx="4098941" cy="4098941"/>
          </a:xfrm>
          <a:prstGeom prst="rect">
            <a:avLst/>
          </a:prstGeom>
          <a:noFill/>
          <a:ln>
            <a:noFill/>
          </a:ln>
        </p:spPr>
      </p:pic>
      <p:sp>
        <p:nvSpPr>
          <p:cNvPr id="561" name="Google Shape;561;g1d6fa03abe6_0_245"/>
          <p:cNvSpPr txBox="1">
            <a:spLocks noGrp="1"/>
          </p:cNvSpPr>
          <p:nvPr>
            <p:ph type="body" idx="1"/>
          </p:nvPr>
        </p:nvSpPr>
        <p:spPr>
          <a:xfrm>
            <a:off x="6096000" y="2113997"/>
            <a:ext cx="5426700" cy="4501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2"/>
              </a:buClr>
              <a:buSzPts val="2240"/>
              <a:buNone/>
            </a:pPr>
            <a:r>
              <a:rPr lang="en-US" sz="3200" b="0" i="0">
                <a:solidFill>
                  <a:srgbClr val="43647B"/>
                </a:solidFill>
              </a:rPr>
              <a:t>Patch management is the process of distributing and applying updates to software. These patches are often necessary to correct errors (also </a:t>
            </a:r>
            <a:r>
              <a:rPr lang="en-US" sz="3200" b="0" i="0" u="none" strike="noStrike">
                <a:solidFill>
                  <a:srgbClr val="43647B"/>
                </a:solidFill>
              </a:rPr>
              <a:t>referred to as “vulnerabilities” or “bugs”</a:t>
            </a:r>
            <a:r>
              <a:rPr lang="en-US" sz="3200" b="0" i="0">
                <a:solidFill>
                  <a:srgbClr val="43647B"/>
                </a:solidFill>
              </a:rPr>
              <a:t>) in the software. </a:t>
            </a:r>
            <a:endParaRPr sz="3200">
              <a:solidFill>
                <a:srgbClr val="43647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Google Shape;567;g1d6fa03abe6_0_25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68" name="Google Shape;568;g1d6fa03abe6_0_253"/>
          <p:cNvSpPr/>
          <p:nvPr/>
        </p:nvSpPr>
        <p:spPr>
          <a:xfrm>
            <a:off x="0" y="0"/>
            <a:ext cx="121920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69" name="Google Shape;569;g1d6fa03abe6_0_253"/>
          <p:cNvSpPr txBox="1">
            <a:spLocks noGrp="1"/>
          </p:cNvSpPr>
          <p:nvPr>
            <p:ph type="title"/>
          </p:nvPr>
        </p:nvSpPr>
        <p:spPr>
          <a:xfrm>
            <a:off x="1352550" y="457202"/>
            <a:ext cx="94869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Sorts Mill Goudy"/>
              <a:buNone/>
            </a:pPr>
            <a:r>
              <a:rPr lang="en-US" sz="4000" b="1">
                <a:solidFill>
                  <a:schemeClr val="lt1"/>
                </a:solidFill>
              </a:rPr>
              <a:t>THOSE WHO FAIL TO PLAN, </a:t>
            </a:r>
            <a:br>
              <a:rPr lang="en-US" sz="4000" b="1">
                <a:solidFill>
                  <a:schemeClr val="lt1"/>
                </a:solidFill>
              </a:rPr>
            </a:br>
            <a:r>
              <a:rPr lang="en-US" sz="4000" b="1">
                <a:solidFill>
                  <a:schemeClr val="lt1"/>
                </a:solidFill>
              </a:rPr>
              <a:t>PLAN TO FAIL</a:t>
            </a:r>
            <a:endParaRPr/>
          </a:p>
        </p:txBody>
      </p:sp>
      <p:grpSp>
        <p:nvGrpSpPr>
          <p:cNvPr id="570" name="Google Shape;570;g1d6fa03abe6_0_253"/>
          <p:cNvGrpSpPr/>
          <p:nvPr/>
        </p:nvGrpSpPr>
        <p:grpSpPr>
          <a:xfrm>
            <a:off x="1352549" y="2083982"/>
            <a:ext cx="9486949" cy="3918000"/>
            <a:chOff x="0" y="0"/>
            <a:chExt cx="9486949" cy="3918000"/>
          </a:xfrm>
        </p:grpSpPr>
        <p:sp>
          <p:nvSpPr>
            <p:cNvPr id="571" name="Google Shape;571;g1d6fa03abe6_0_253"/>
            <p:cNvSpPr/>
            <p:nvPr/>
          </p:nvSpPr>
          <p:spPr>
            <a:xfrm>
              <a:off x="0" y="0"/>
              <a:ext cx="3918000" cy="3918000"/>
            </a:xfrm>
            <a:prstGeom prst="pie">
              <a:avLst>
                <a:gd name="adj1" fmla="val 5400000"/>
                <a:gd name="adj2" fmla="val 16200000"/>
              </a:avLst>
            </a:prstGeom>
            <a:solidFill>
              <a:srgbClr val="C8DCD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1d6fa03abe6_0_253"/>
            <p:cNvSpPr/>
            <p:nvPr/>
          </p:nvSpPr>
          <p:spPr>
            <a:xfrm>
              <a:off x="1959049" y="0"/>
              <a:ext cx="7527900" cy="3918000"/>
            </a:xfrm>
            <a:prstGeom prst="rect">
              <a:avLst/>
            </a:prstGeom>
            <a:solidFill>
              <a:schemeClr val="lt1"/>
            </a:solidFill>
            <a:ln w="12700" cap="flat" cmpd="sng">
              <a:solidFill>
                <a:srgbClr val="C8DCD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g1d6fa03abe6_0_253"/>
            <p:cNvSpPr txBox="1"/>
            <p:nvPr/>
          </p:nvSpPr>
          <p:spPr>
            <a:xfrm>
              <a:off x="1959049" y="0"/>
              <a:ext cx="7527900" cy="39180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dk1"/>
                </a:buClr>
                <a:buSzPts val="3700"/>
                <a:buFont typeface="Sorts Mill Goudy"/>
                <a:buNone/>
              </a:pPr>
              <a:r>
                <a:rPr lang="en-US" sz="3400" b="0" i="0" u="none" strike="noStrike" cap="none">
                  <a:solidFill>
                    <a:srgbClr val="43647B"/>
                  </a:solidFill>
                  <a:latin typeface="Sorts Mill Goudy"/>
                  <a:ea typeface="Sorts Mill Goudy"/>
                  <a:cs typeface="Sorts Mill Goudy"/>
                  <a:sym typeface="Sorts Mill Goudy"/>
                </a:rPr>
                <a:t>“According to the Ponemon Institute, 57% of cyberattack victims report that their breaches could have been prevented by installing an available patch, and even more chilling, 34% of those victims knew of the vulnerability but hadn't taken action."</a:t>
              </a:r>
              <a:endParaRPr sz="3400" b="0" i="0" u="none" strike="noStrike" cap="none">
                <a:solidFill>
                  <a:srgbClr val="43647B"/>
                </a:solidFill>
                <a:latin typeface="Sorts Mill Goudy"/>
                <a:ea typeface="Sorts Mill Goudy"/>
                <a:cs typeface="Sorts Mill Goudy"/>
                <a:sym typeface="Sorts Mill Goudy"/>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8"/>
        <p:cNvGrpSpPr/>
        <p:nvPr/>
      </p:nvGrpSpPr>
      <p:grpSpPr>
        <a:xfrm>
          <a:off x="0" y="0"/>
          <a:ext cx="0" cy="0"/>
          <a:chOff x="0" y="0"/>
          <a:chExt cx="0" cy="0"/>
        </a:xfrm>
      </p:grpSpPr>
      <p:sp>
        <p:nvSpPr>
          <p:cNvPr id="579" name="Google Shape;579;g1fb0c962386_0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80" name="Google Shape;580;g1fb0c962386_0_0"/>
          <p:cNvSpPr/>
          <p:nvPr/>
        </p:nvSpPr>
        <p:spPr>
          <a:xfrm>
            <a:off x="6095998" y="0"/>
            <a:ext cx="6096000" cy="68580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81" name="Google Shape;581;g1fb0c962386_0_0"/>
          <p:cNvSpPr txBox="1">
            <a:spLocks noGrp="1"/>
          </p:cNvSpPr>
          <p:nvPr>
            <p:ph type="title"/>
          </p:nvPr>
        </p:nvSpPr>
        <p:spPr>
          <a:xfrm>
            <a:off x="6781800" y="736317"/>
            <a:ext cx="4740900" cy="1023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4000"/>
              <a:buFont typeface="Sorts Mill Goudy"/>
              <a:buNone/>
            </a:pPr>
            <a:r>
              <a:rPr lang="en-US" sz="4000">
                <a:solidFill>
                  <a:srgbClr val="43647B"/>
                </a:solidFill>
              </a:rPr>
              <a:t>RANSOMWARE</a:t>
            </a:r>
            <a:r>
              <a:rPr lang="en-US">
                <a:solidFill>
                  <a:srgbClr val="43647B"/>
                </a:solidFill>
              </a:rPr>
              <a:t>:</a:t>
            </a:r>
            <a:endParaRPr>
              <a:solidFill>
                <a:srgbClr val="43647B"/>
              </a:solidFill>
            </a:endParaRPr>
          </a:p>
        </p:txBody>
      </p:sp>
      <p:pic>
        <p:nvPicPr>
          <p:cNvPr id="582" name="Google Shape;582;g1fb0c962386_0_0" descr="Keys on a keyboard&#10;&#10;Description automatically generated"/>
          <p:cNvPicPr preferRelativeResize="0"/>
          <p:nvPr/>
        </p:nvPicPr>
        <p:blipFill rotWithShape="1">
          <a:blip r:embed="rId3">
            <a:alphaModFix/>
          </a:blip>
          <a:srcRect l="26363" r="17230"/>
          <a:stretch/>
        </p:blipFill>
        <p:spPr>
          <a:xfrm>
            <a:off x="685801" y="685800"/>
            <a:ext cx="4724399" cy="5486400"/>
          </a:xfrm>
          <a:prstGeom prst="rect">
            <a:avLst/>
          </a:prstGeom>
          <a:noFill/>
          <a:ln>
            <a:noFill/>
          </a:ln>
        </p:spPr>
      </p:pic>
      <p:sp>
        <p:nvSpPr>
          <p:cNvPr id="583" name="Google Shape;583;g1fb0c962386_0_0"/>
          <p:cNvSpPr txBox="1">
            <a:spLocks noGrp="1"/>
          </p:cNvSpPr>
          <p:nvPr>
            <p:ph type="body" idx="1"/>
          </p:nvPr>
        </p:nvSpPr>
        <p:spPr>
          <a:xfrm>
            <a:off x="6701170" y="2272247"/>
            <a:ext cx="4821600" cy="4471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2"/>
              </a:buClr>
              <a:buSzPts val="1960"/>
              <a:buNone/>
            </a:pPr>
            <a:r>
              <a:rPr lang="en-US" sz="2800" i="0">
                <a:solidFill>
                  <a:srgbClr val="43647B"/>
                </a:solidFill>
              </a:rPr>
              <a:t>An ever-evolving form of malware designed to encrypt files on a device, rendering any files and the systems that rely on them unusable. Malicious actors then demand ransom in exchange for decryption.</a:t>
            </a:r>
            <a:endParaRPr sz="2800">
              <a:solidFill>
                <a:srgbClr val="43647B"/>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8"/>
        <p:cNvGrpSpPr/>
        <p:nvPr/>
      </p:nvGrpSpPr>
      <p:grpSpPr>
        <a:xfrm>
          <a:off x="0" y="0"/>
          <a:ext cx="0" cy="0"/>
          <a:chOff x="0" y="0"/>
          <a:chExt cx="0" cy="0"/>
        </a:xfrm>
      </p:grpSpPr>
      <p:sp>
        <p:nvSpPr>
          <p:cNvPr id="589" name="Google Shape;589;g1fb0c962386_0_49"/>
          <p:cNvSpPr/>
          <p:nvPr/>
        </p:nvSpPr>
        <p:spPr>
          <a:xfrm>
            <a:off x="685800" y="685800"/>
            <a:ext cx="4076700" cy="54864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590" name="Google Shape;590;g1fb0c962386_0_49"/>
          <p:cNvSpPr txBox="1">
            <a:spLocks noGrp="1"/>
          </p:cNvSpPr>
          <p:nvPr>
            <p:ph type="title"/>
          </p:nvPr>
        </p:nvSpPr>
        <p:spPr>
          <a:xfrm>
            <a:off x="1371600" y="1371600"/>
            <a:ext cx="2705100" cy="411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2200"/>
              <a:buFont typeface="Sorts Mill Goudy"/>
              <a:buNone/>
            </a:pPr>
            <a:r>
              <a:rPr lang="en-US" sz="2200">
                <a:solidFill>
                  <a:schemeClr val="lt2"/>
                </a:solidFill>
              </a:rPr>
              <a:t>PREVENTATIVE MEASURES</a:t>
            </a:r>
            <a:endParaRPr/>
          </a:p>
        </p:txBody>
      </p:sp>
      <p:grpSp>
        <p:nvGrpSpPr>
          <p:cNvPr id="591" name="Google Shape;591;g1fb0c962386_0_49"/>
          <p:cNvGrpSpPr/>
          <p:nvPr/>
        </p:nvGrpSpPr>
        <p:grpSpPr>
          <a:xfrm>
            <a:off x="5443200" y="1344815"/>
            <a:ext cx="6030000" cy="4168369"/>
            <a:chOff x="33000" y="659015"/>
            <a:chExt cx="6030000" cy="4168369"/>
          </a:xfrm>
        </p:grpSpPr>
        <p:sp>
          <p:nvSpPr>
            <p:cNvPr id="592" name="Google Shape;592;g1fb0c962386_0_49"/>
            <p:cNvSpPr/>
            <p:nvPr/>
          </p:nvSpPr>
          <p:spPr>
            <a:xfrm>
              <a:off x="528000" y="659015"/>
              <a:ext cx="810000" cy="8100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g1fb0c962386_0_49"/>
            <p:cNvSpPr/>
            <p:nvPr/>
          </p:nvSpPr>
          <p:spPr>
            <a:xfrm>
              <a:off x="33000" y="1798200"/>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g1fb0c962386_0_49"/>
            <p:cNvSpPr txBox="1"/>
            <p:nvPr/>
          </p:nvSpPr>
          <p:spPr>
            <a:xfrm>
              <a:off x="33000" y="1798200"/>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43647B"/>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Regular Vulnerability Scanning</a:t>
              </a:r>
              <a:endParaRPr sz="1400" b="0" i="0" u="none" strike="noStrike" cap="none">
                <a:solidFill>
                  <a:srgbClr val="000000"/>
                </a:solidFill>
                <a:latin typeface="Arial"/>
                <a:ea typeface="Arial"/>
                <a:cs typeface="Arial"/>
                <a:sym typeface="Arial"/>
              </a:endParaRPr>
            </a:p>
          </p:txBody>
        </p:sp>
        <p:sp>
          <p:nvSpPr>
            <p:cNvPr id="595" name="Google Shape;595;g1fb0c962386_0_49"/>
            <p:cNvSpPr/>
            <p:nvPr/>
          </p:nvSpPr>
          <p:spPr>
            <a:xfrm>
              <a:off x="2643000" y="659015"/>
              <a:ext cx="810000" cy="8100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g1fb0c962386_0_49"/>
            <p:cNvSpPr/>
            <p:nvPr/>
          </p:nvSpPr>
          <p:spPr>
            <a:xfrm>
              <a:off x="2148000" y="1798200"/>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g1fb0c962386_0_49"/>
            <p:cNvSpPr txBox="1"/>
            <p:nvPr/>
          </p:nvSpPr>
          <p:spPr>
            <a:xfrm>
              <a:off x="2148000" y="1798200"/>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43647B"/>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Backup, Backup, Backup</a:t>
              </a:r>
              <a:endParaRPr sz="1400" b="0" i="0" u="none" strike="noStrike" cap="none">
                <a:solidFill>
                  <a:srgbClr val="000000"/>
                </a:solidFill>
                <a:latin typeface="Arial"/>
                <a:ea typeface="Arial"/>
                <a:cs typeface="Arial"/>
                <a:sym typeface="Arial"/>
              </a:endParaRPr>
            </a:p>
          </p:txBody>
        </p:sp>
        <p:sp>
          <p:nvSpPr>
            <p:cNvPr id="598" name="Google Shape;598;g1fb0c962386_0_49"/>
            <p:cNvSpPr/>
            <p:nvPr/>
          </p:nvSpPr>
          <p:spPr>
            <a:xfrm>
              <a:off x="4758000" y="659015"/>
              <a:ext cx="810000" cy="8100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g1fb0c962386_0_49"/>
            <p:cNvSpPr/>
            <p:nvPr/>
          </p:nvSpPr>
          <p:spPr>
            <a:xfrm>
              <a:off x="4263000" y="1798200"/>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g1fb0c962386_0_49"/>
            <p:cNvSpPr txBox="1"/>
            <p:nvPr/>
          </p:nvSpPr>
          <p:spPr>
            <a:xfrm>
              <a:off x="4263000" y="1798200"/>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43647B"/>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Regularly Patch and Update System</a:t>
              </a:r>
              <a:endParaRPr sz="1400" b="0" i="0" u="none" strike="noStrike" cap="none">
                <a:solidFill>
                  <a:srgbClr val="000000"/>
                </a:solidFill>
                <a:latin typeface="Arial"/>
                <a:ea typeface="Arial"/>
                <a:cs typeface="Arial"/>
                <a:sym typeface="Arial"/>
              </a:endParaRPr>
            </a:p>
          </p:txBody>
        </p:sp>
        <p:sp>
          <p:nvSpPr>
            <p:cNvPr id="601" name="Google Shape;601;g1fb0c962386_0_49"/>
            <p:cNvSpPr/>
            <p:nvPr/>
          </p:nvSpPr>
          <p:spPr>
            <a:xfrm>
              <a:off x="1585500" y="2968200"/>
              <a:ext cx="810000" cy="810000"/>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g1fb0c962386_0_49"/>
            <p:cNvSpPr/>
            <p:nvPr/>
          </p:nvSpPr>
          <p:spPr>
            <a:xfrm>
              <a:off x="1090500" y="4107384"/>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1fb0c962386_0_49"/>
            <p:cNvSpPr txBox="1"/>
            <p:nvPr/>
          </p:nvSpPr>
          <p:spPr>
            <a:xfrm>
              <a:off x="1090500" y="4107384"/>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43647B"/>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User Authentication</a:t>
              </a:r>
              <a:endParaRPr sz="1400" b="0" i="0" u="none" strike="noStrike" cap="none">
                <a:solidFill>
                  <a:srgbClr val="000000"/>
                </a:solidFill>
                <a:latin typeface="Arial"/>
                <a:ea typeface="Arial"/>
                <a:cs typeface="Arial"/>
                <a:sym typeface="Arial"/>
              </a:endParaRPr>
            </a:p>
          </p:txBody>
        </p:sp>
        <p:sp>
          <p:nvSpPr>
            <p:cNvPr id="604" name="Google Shape;604;g1fb0c962386_0_49"/>
            <p:cNvSpPr/>
            <p:nvPr/>
          </p:nvSpPr>
          <p:spPr>
            <a:xfrm>
              <a:off x="3700500" y="2968200"/>
              <a:ext cx="810000" cy="81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g1fb0c962386_0_49"/>
            <p:cNvSpPr/>
            <p:nvPr/>
          </p:nvSpPr>
          <p:spPr>
            <a:xfrm>
              <a:off x="3205500" y="4107384"/>
              <a:ext cx="180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g1fb0c962386_0_49"/>
            <p:cNvSpPr txBox="1"/>
            <p:nvPr/>
          </p:nvSpPr>
          <p:spPr>
            <a:xfrm>
              <a:off x="3205500" y="4107384"/>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43647B"/>
                </a:buClr>
                <a:buSzPts val="1600"/>
                <a:buFont typeface="Sorts Mill Goudy"/>
                <a:buNone/>
              </a:pPr>
              <a:r>
                <a:rPr lang="en-US" sz="1600" b="0" i="0" u="none" strike="noStrike" cap="none">
                  <a:solidFill>
                    <a:srgbClr val="43647B"/>
                  </a:solidFill>
                  <a:latin typeface="Sorts Mill Goudy"/>
                  <a:ea typeface="Sorts Mill Goudy"/>
                  <a:cs typeface="Sorts Mill Goudy"/>
                  <a:sym typeface="Sorts Mill Goudy"/>
                </a:rPr>
                <a:t>Business Continuity Planning</a:t>
              </a:r>
              <a:endParaRPr sz="1400" b="0" i="0" u="none" strike="noStrike" cap="none">
                <a:solidFill>
                  <a:srgbClr val="000000"/>
                </a:solidFill>
                <a:latin typeface="Arial"/>
                <a:ea typeface="Arial"/>
                <a:cs typeface="Arial"/>
                <a:sym typeface="Arial"/>
              </a:endParaRPr>
            </a:p>
          </p:txBody>
        </p:sp>
      </p:grpSp>
      <p:pic>
        <p:nvPicPr>
          <p:cNvPr id="607" name="Google Shape;607;g1fb0c962386_0_49" descr="Checklist with solid fill"/>
          <p:cNvPicPr preferRelativeResize="0"/>
          <p:nvPr/>
        </p:nvPicPr>
        <p:blipFill rotWithShape="1">
          <a:blip r:embed="rId7">
            <a:alphaModFix/>
          </a:blip>
          <a:srcRect/>
          <a:stretch/>
        </p:blipFill>
        <p:spPr>
          <a:xfrm>
            <a:off x="9067800" y="3600449"/>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g1d7cf98e0b7_1_8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187" name="Google Shape;187;g1d7cf98e0b7_1_83" descr="Computer script on a screen"/>
          <p:cNvPicPr preferRelativeResize="0"/>
          <p:nvPr/>
        </p:nvPicPr>
        <p:blipFill rotWithShape="1">
          <a:blip r:embed="rId3">
            <a:alphaModFix/>
          </a:blip>
          <a:srcRect l="6934" r="46710"/>
          <a:stretch/>
        </p:blipFill>
        <p:spPr>
          <a:xfrm>
            <a:off x="20" y="10"/>
            <a:ext cx="4762481" cy="6857989"/>
          </a:xfrm>
          <a:prstGeom prst="rect">
            <a:avLst/>
          </a:prstGeom>
          <a:solidFill>
            <a:schemeClr val="lt1"/>
          </a:solidFill>
          <a:ln>
            <a:noFill/>
          </a:ln>
        </p:spPr>
      </p:pic>
      <p:sp>
        <p:nvSpPr>
          <p:cNvPr id="188" name="Google Shape;188;g1d7cf98e0b7_1_83"/>
          <p:cNvSpPr/>
          <p:nvPr/>
        </p:nvSpPr>
        <p:spPr>
          <a:xfrm>
            <a:off x="4709459" y="1"/>
            <a:ext cx="74826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89" name="Google Shape;189;g1d7cf98e0b7_1_83"/>
          <p:cNvSpPr/>
          <p:nvPr/>
        </p:nvSpPr>
        <p:spPr>
          <a:xfrm>
            <a:off x="5410200" y="685800"/>
            <a:ext cx="6099000" cy="548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90" name="Google Shape;190;g1d7cf98e0b7_1_83"/>
          <p:cNvSpPr txBox="1">
            <a:spLocks noGrp="1"/>
          </p:cNvSpPr>
          <p:nvPr>
            <p:ph type="title"/>
          </p:nvPr>
        </p:nvSpPr>
        <p:spPr>
          <a:xfrm>
            <a:off x="6096000" y="1371599"/>
            <a:ext cx="4762500" cy="2360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Sorts Mill Goudy"/>
              <a:buNone/>
            </a:pPr>
            <a:r>
              <a:rPr lang="en-US" sz="3600" cap="none">
                <a:solidFill>
                  <a:srgbClr val="43647B"/>
                </a:solidFill>
                <a:latin typeface="Sorts Mill Goudy"/>
                <a:ea typeface="Sorts Mill Goudy"/>
                <a:cs typeface="Sorts Mill Goudy"/>
                <a:sym typeface="Sorts Mill Goudy"/>
              </a:rPr>
              <a:t>WHY ARE WE HERE?</a:t>
            </a:r>
            <a:endParaRPr>
              <a:solidFill>
                <a:srgbClr val="43647B"/>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2"/>
        <p:cNvGrpSpPr/>
        <p:nvPr/>
      </p:nvGrpSpPr>
      <p:grpSpPr>
        <a:xfrm>
          <a:off x="0" y="0"/>
          <a:ext cx="0" cy="0"/>
          <a:chOff x="0" y="0"/>
          <a:chExt cx="0" cy="0"/>
        </a:xfrm>
      </p:grpSpPr>
      <p:sp>
        <p:nvSpPr>
          <p:cNvPr id="613" name="Google Shape;613;g1fb0c962386_0_19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14" name="Google Shape;614;g1fb0c962386_0_191"/>
          <p:cNvSpPr/>
          <p:nvPr/>
        </p:nvSpPr>
        <p:spPr>
          <a:xfrm>
            <a:off x="7467600" y="0"/>
            <a:ext cx="4724400" cy="68580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615" name="Google Shape;615;g1fb0c962386_0_191" descr="Ambulance"/>
          <p:cNvPicPr preferRelativeResize="0"/>
          <p:nvPr/>
        </p:nvPicPr>
        <p:blipFill rotWithShape="1">
          <a:blip r:embed="rId3">
            <a:alphaModFix/>
          </a:blip>
          <a:srcRect/>
          <a:stretch/>
        </p:blipFill>
        <p:spPr>
          <a:xfrm>
            <a:off x="988289" y="685800"/>
            <a:ext cx="5486400" cy="5486400"/>
          </a:xfrm>
          <a:prstGeom prst="rect">
            <a:avLst/>
          </a:prstGeom>
          <a:noFill/>
          <a:ln>
            <a:noFill/>
          </a:ln>
        </p:spPr>
      </p:pic>
      <p:sp>
        <p:nvSpPr>
          <p:cNvPr id="616" name="Google Shape;616;g1fb0c962386_0_191"/>
          <p:cNvSpPr txBox="1">
            <a:spLocks noGrp="1"/>
          </p:cNvSpPr>
          <p:nvPr>
            <p:ph type="body" idx="1"/>
          </p:nvPr>
        </p:nvSpPr>
        <p:spPr>
          <a:xfrm>
            <a:off x="8134350" y="1178169"/>
            <a:ext cx="3390900" cy="4501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43647B"/>
              </a:buClr>
              <a:buSzPts val="2240"/>
              <a:buNone/>
            </a:pPr>
            <a:r>
              <a:rPr lang="en-US" sz="3200" b="1" dirty="0">
                <a:solidFill>
                  <a:srgbClr val="43647B"/>
                </a:solidFill>
              </a:rPr>
              <a:t>Business continuity </a:t>
            </a:r>
            <a:r>
              <a:rPr lang="en-US" sz="3200" b="0" i="0" dirty="0">
                <a:solidFill>
                  <a:srgbClr val="43647B"/>
                </a:solidFill>
              </a:rPr>
              <a:t>is a business’s level of readiness to maintain critical functions after an emergency or disruption. </a:t>
            </a:r>
          </a:p>
          <a:p>
            <a:pPr marL="0" lvl="0" indent="0" algn="ctr" rtl="0">
              <a:lnSpc>
                <a:spcPct val="100000"/>
              </a:lnSpc>
              <a:spcBef>
                <a:spcPts val="0"/>
              </a:spcBef>
              <a:spcAft>
                <a:spcPts val="0"/>
              </a:spcAft>
              <a:buClr>
                <a:srgbClr val="43647B"/>
              </a:buClr>
              <a:buSzPts val="2240"/>
              <a:buNone/>
            </a:pPr>
            <a:r>
              <a:rPr lang="en-US" sz="3200" b="1" dirty="0">
                <a:solidFill>
                  <a:srgbClr val="43647B"/>
                </a:solidFill>
              </a:rPr>
              <a:t>Resilience!</a:t>
            </a:r>
            <a:endParaRPr sz="3200" b="1" dirty="0">
              <a:solidFill>
                <a:srgbClr val="43647B"/>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1fb0c962386_0_199"/>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3647B"/>
              </a:buClr>
              <a:buSzPts val="4000"/>
              <a:buFont typeface="Sorts Mill Goudy"/>
              <a:buNone/>
            </a:pPr>
            <a:r>
              <a:rPr lang="en-US" sz="4000">
                <a:solidFill>
                  <a:srgbClr val="43647B"/>
                </a:solidFill>
              </a:rPr>
              <a:t>BUSINESS CONTINUITY COVERS</a:t>
            </a:r>
            <a:endParaRPr/>
          </a:p>
        </p:txBody>
      </p:sp>
      <p:grpSp>
        <p:nvGrpSpPr>
          <p:cNvPr id="622" name="Google Shape;622;g1fb0c962386_0_199"/>
          <p:cNvGrpSpPr/>
          <p:nvPr/>
        </p:nvGrpSpPr>
        <p:grpSpPr>
          <a:xfrm>
            <a:off x="1372757" y="2708038"/>
            <a:ext cx="9484462" cy="3010265"/>
            <a:chOff x="1158" y="453935"/>
            <a:chExt cx="9484462" cy="3010265"/>
          </a:xfrm>
        </p:grpSpPr>
        <p:sp>
          <p:nvSpPr>
            <p:cNvPr id="623" name="Google Shape;623;g1fb0c962386_0_199"/>
            <p:cNvSpPr/>
            <p:nvPr/>
          </p:nvSpPr>
          <p:spPr>
            <a:xfrm>
              <a:off x="1158" y="453935"/>
              <a:ext cx="4064700" cy="2581200"/>
            </a:xfrm>
            <a:prstGeom prst="roundRect">
              <a:avLst>
                <a:gd name="adj" fmla="val 10000"/>
              </a:avLst>
            </a:prstGeom>
            <a:solidFill>
              <a:srgbClr val="E1D3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1fb0c962386_0_199"/>
            <p:cNvSpPr/>
            <p:nvPr/>
          </p:nvSpPr>
          <p:spPr>
            <a:xfrm>
              <a:off x="452804" y="883000"/>
              <a:ext cx="4064700" cy="2581200"/>
            </a:xfrm>
            <a:prstGeom prst="roundRect">
              <a:avLst>
                <a:gd name="adj" fmla="val 10000"/>
              </a:avLst>
            </a:prstGeom>
            <a:solidFill>
              <a:schemeClr val="lt1">
                <a:alpha val="89411"/>
              </a:schemeClr>
            </a:solidFill>
            <a:ln w="12700" cap="flat" cmpd="sng">
              <a:solidFill>
                <a:srgbClr val="6489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1fb0c962386_0_199"/>
            <p:cNvSpPr txBox="1"/>
            <p:nvPr/>
          </p:nvSpPr>
          <p:spPr>
            <a:xfrm>
              <a:off x="528404" y="958600"/>
              <a:ext cx="3913500" cy="2430000"/>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rgbClr val="43647B"/>
                </a:buClr>
                <a:buSzPts val="6500"/>
                <a:buFont typeface="Sorts Mill Goudy"/>
                <a:buNone/>
              </a:pPr>
              <a:r>
                <a:rPr lang="en-US" sz="6500" b="0" i="0" u="none" strike="noStrike" cap="none">
                  <a:solidFill>
                    <a:srgbClr val="43647B"/>
                  </a:solidFill>
                  <a:latin typeface="Sorts Mill Goudy"/>
                  <a:ea typeface="Sorts Mill Goudy"/>
                  <a:cs typeface="Sorts Mill Goudy"/>
                  <a:sym typeface="Sorts Mill Goudy"/>
                </a:rPr>
                <a:t>Incident Response</a:t>
              </a:r>
              <a:endParaRPr sz="1400" b="0" i="0" u="none" strike="noStrike" cap="none">
                <a:solidFill>
                  <a:srgbClr val="000000"/>
                </a:solidFill>
                <a:latin typeface="Arial"/>
                <a:ea typeface="Arial"/>
                <a:cs typeface="Arial"/>
                <a:sym typeface="Arial"/>
              </a:endParaRPr>
            </a:p>
          </p:txBody>
        </p:sp>
        <p:sp>
          <p:nvSpPr>
            <p:cNvPr id="626" name="Google Shape;626;g1fb0c962386_0_199"/>
            <p:cNvSpPr/>
            <p:nvPr/>
          </p:nvSpPr>
          <p:spPr>
            <a:xfrm>
              <a:off x="4969273" y="453935"/>
              <a:ext cx="4064700" cy="2581200"/>
            </a:xfrm>
            <a:prstGeom prst="roundRect">
              <a:avLst>
                <a:gd name="adj" fmla="val 10000"/>
              </a:avLst>
            </a:prstGeom>
            <a:solidFill>
              <a:srgbClr val="E1D3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g1fb0c962386_0_199"/>
            <p:cNvSpPr/>
            <p:nvPr/>
          </p:nvSpPr>
          <p:spPr>
            <a:xfrm>
              <a:off x="5420920" y="883000"/>
              <a:ext cx="4064700" cy="2581200"/>
            </a:xfrm>
            <a:prstGeom prst="roundRect">
              <a:avLst>
                <a:gd name="adj" fmla="val 10000"/>
              </a:avLst>
            </a:prstGeom>
            <a:solidFill>
              <a:schemeClr val="lt1">
                <a:alpha val="89411"/>
              </a:schemeClr>
            </a:solidFill>
            <a:ln w="12700" cap="flat" cmpd="sng">
              <a:solidFill>
                <a:srgbClr val="6489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g1fb0c962386_0_199"/>
            <p:cNvSpPr txBox="1"/>
            <p:nvPr/>
          </p:nvSpPr>
          <p:spPr>
            <a:xfrm>
              <a:off x="5496520" y="958600"/>
              <a:ext cx="3913500" cy="2430000"/>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Clr>
                  <a:srgbClr val="43647B"/>
                </a:buClr>
                <a:buSzPts val="6500"/>
                <a:buFont typeface="Sorts Mill Goudy"/>
                <a:buNone/>
              </a:pPr>
              <a:r>
                <a:rPr lang="en-US" sz="6500" b="0" i="0" u="none" strike="noStrike" cap="none">
                  <a:solidFill>
                    <a:srgbClr val="43647B"/>
                  </a:solidFill>
                  <a:latin typeface="Sorts Mill Goudy"/>
                  <a:ea typeface="Sorts Mill Goudy"/>
                  <a:cs typeface="Sorts Mill Goudy"/>
                  <a:sym typeface="Sorts Mill Goudy"/>
                </a:rPr>
                <a:t>Disaster Recovery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3"/>
        <p:cNvGrpSpPr/>
        <p:nvPr/>
      </p:nvGrpSpPr>
      <p:grpSpPr>
        <a:xfrm>
          <a:off x="0" y="0"/>
          <a:ext cx="0" cy="0"/>
          <a:chOff x="0" y="0"/>
          <a:chExt cx="0" cy="0"/>
        </a:xfrm>
      </p:grpSpPr>
      <p:sp>
        <p:nvSpPr>
          <p:cNvPr id="634" name="Google Shape;634;g1fb0c962386_0_2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35" name="Google Shape;635;g1fb0c962386_0_210"/>
          <p:cNvSpPr/>
          <p:nvPr/>
        </p:nvSpPr>
        <p:spPr>
          <a:xfrm>
            <a:off x="698528" y="685800"/>
            <a:ext cx="4064100" cy="54864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36" name="Google Shape;636;g1fb0c962386_0_210"/>
          <p:cNvSpPr txBox="1">
            <a:spLocks noGrp="1"/>
          </p:cNvSpPr>
          <p:nvPr>
            <p:ph type="title"/>
          </p:nvPr>
        </p:nvSpPr>
        <p:spPr>
          <a:xfrm>
            <a:off x="1181686" y="1371600"/>
            <a:ext cx="3048600" cy="411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000"/>
              <a:buFont typeface="Sorts Mill Goudy"/>
              <a:buNone/>
            </a:pPr>
            <a:r>
              <a:rPr lang="en-US" sz="3000">
                <a:solidFill>
                  <a:srgbClr val="43647B"/>
                </a:solidFill>
              </a:rPr>
              <a:t>IMPORTANCE OF INCIDENT RESPONSE</a:t>
            </a:r>
            <a:endParaRPr>
              <a:solidFill>
                <a:srgbClr val="43647B"/>
              </a:solidFill>
            </a:endParaRPr>
          </a:p>
        </p:txBody>
      </p:sp>
      <p:pic>
        <p:nvPicPr>
          <p:cNvPr id="637" name="Google Shape;637;g1fb0c962386_0_210" descr="Spilt/Cracked Glass Of Milk with solid fill"/>
          <p:cNvPicPr preferRelativeResize="0"/>
          <p:nvPr/>
        </p:nvPicPr>
        <p:blipFill rotWithShape="1">
          <a:blip r:embed="rId3">
            <a:alphaModFix/>
          </a:blip>
          <a:srcRect/>
          <a:stretch/>
        </p:blipFill>
        <p:spPr>
          <a:xfrm>
            <a:off x="7202742" y="685801"/>
            <a:ext cx="2498187" cy="2498187"/>
          </a:xfrm>
          <a:prstGeom prst="rect">
            <a:avLst/>
          </a:prstGeom>
          <a:noFill/>
          <a:ln>
            <a:noFill/>
          </a:ln>
        </p:spPr>
      </p:pic>
      <p:sp>
        <p:nvSpPr>
          <p:cNvPr id="638" name="Google Shape;638;g1fb0c962386_0_210"/>
          <p:cNvSpPr txBox="1">
            <a:spLocks noGrp="1"/>
          </p:cNvSpPr>
          <p:nvPr>
            <p:ph type="body" idx="1"/>
          </p:nvPr>
        </p:nvSpPr>
        <p:spPr>
          <a:xfrm>
            <a:off x="5410200" y="3429000"/>
            <a:ext cx="6083400" cy="27936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43647B"/>
              </a:buClr>
              <a:buSzPts val="1680"/>
              <a:buChar char="•"/>
            </a:pPr>
            <a:r>
              <a:rPr lang="en-US" b="0" i="0">
                <a:solidFill>
                  <a:srgbClr val="43647B"/>
                </a:solidFill>
              </a:rPr>
              <a:t>Responding to an incident quickly will </a:t>
            </a:r>
            <a:r>
              <a:rPr lang="en-US" b="1" i="0">
                <a:solidFill>
                  <a:srgbClr val="43647B"/>
                </a:solidFill>
              </a:rPr>
              <a:t>help an organization minimize losses, mitigate exploited vulnerabilities, restore services and processes and reduce the risks that future incidents pose</a:t>
            </a:r>
            <a:r>
              <a:rPr lang="en-US" b="0" i="0">
                <a:solidFill>
                  <a:srgbClr val="43647B"/>
                </a:solidFill>
              </a:rPr>
              <a:t>.</a:t>
            </a:r>
            <a:endParaRPr>
              <a:solidFill>
                <a:srgbClr val="43647B"/>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p:cNvGrpSpPr/>
        <p:nvPr/>
      </p:nvGrpSpPr>
      <p:grpSpPr>
        <a:xfrm>
          <a:off x="0" y="0"/>
          <a:ext cx="0" cy="0"/>
          <a:chOff x="0" y="0"/>
          <a:chExt cx="0" cy="0"/>
        </a:xfrm>
      </p:grpSpPr>
      <p:sp>
        <p:nvSpPr>
          <p:cNvPr id="644" name="Google Shape;644;g1d6fa03abe6_0_30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645" name="Google Shape;645;g1d6fa03abe6_0_301" descr="Diagram&#10;&#10;Description automatically generated"/>
          <p:cNvPicPr preferRelativeResize="0"/>
          <p:nvPr/>
        </p:nvPicPr>
        <p:blipFill rotWithShape="1">
          <a:blip r:embed="rId3">
            <a:alphaModFix/>
          </a:blip>
          <a:srcRect l="6604" r="500"/>
          <a:stretch/>
        </p:blipFill>
        <p:spPr>
          <a:xfrm>
            <a:off x="1" y="10"/>
            <a:ext cx="12192000" cy="6857990"/>
          </a:xfrm>
          <a:prstGeom prst="rect">
            <a:avLst/>
          </a:prstGeom>
          <a:noFill/>
          <a:ln>
            <a:noFill/>
          </a:ln>
        </p:spPr>
      </p:pic>
      <p:sp>
        <p:nvSpPr>
          <p:cNvPr id="646" name="Google Shape;646;g1d6fa03abe6_0_301"/>
          <p:cNvSpPr/>
          <p:nvPr/>
        </p:nvSpPr>
        <p:spPr>
          <a:xfrm>
            <a:off x="0" y="4920343"/>
            <a:ext cx="12192000" cy="1937700"/>
          </a:xfrm>
          <a:prstGeom prst="rect">
            <a:avLst/>
          </a:prstGeom>
          <a:gradFill>
            <a:gsLst>
              <a:gs pos="0">
                <a:srgbClr val="000000">
                  <a:alpha val="0"/>
                </a:srgbClr>
              </a:gs>
              <a:gs pos="47000">
                <a:srgbClr val="000000">
                  <a:alpha val="17254"/>
                </a:srgbClr>
              </a:gs>
              <a:gs pos="100000">
                <a:srgbClr val="000000">
                  <a:alpha val="32549"/>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47" name="Google Shape;647;g1d6fa03abe6_0_301"/>
          <p:cNvSpPr txBox="1">
            <a:spLocks noGrp="1"/>
          </p:cNvSpPr>
          <p:nvPr>
            <p:ph type="title"/>
          </p:nvPr>
        </p:nvSpPr>
        <p:spPr>
          <a:xfrm>
            <a:off x="611841" y="5670550"/>
            <a:ext cx="74460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700"/>
              <a:buFont typeface="Sorts Mill Goudy"/>
              <a:buNone/>
            </a:pPr>
            <a:r>
              <a:rPr lang="en-US" sz="2700" cap="none">
                <a:solidFill>
                  <a:srgbClr val="FFFFFF"/>
                </a:solidFill>
                <a:latin typeface="Sorts Mill Goudy"/>
                <a:ea typeface="Sorts Mill Goudy"/>
                <a:cs typeface="Sorts Mill Goudy"/>
                <a:sym typeface="Sorts Mill Goudy"/>
              </a:rPr>
              <a:t>BUSINESS CONTINUITY PLANNING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4"/>
        <p:cNvGrpSpPr/>
        <p:nvPr/>
      </p:nvGrpSpPr>
      <p:grpSpPr>
        <a:xfrm>
          <a:off x="0" y="0"/>
          <a:ext cx="0" cy="0"/>
          <a:chOff x="0" y="0"/>
          <a:chExt cx="0" cy="0"/>
        </a:xfrm>
      </p:grpSpPr>
      <p:sp>
        <p:nvSpPr>
          <p:cNvPr id="675" name="Google Shape;675;g1fb0c962386_0_24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76" name="Google Shape;676;g1fb0c962386_0_243"/>
          <p:cNvSpPr/>
          <p:nvPr/>
        </p:nvSpPr>
        <p:spPr>
          <a:xfrm>
            <a:off x="0" y="0"/>
            <a:ext cx="4076700" cy="68580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77" name="Google Shape;677;g1fb0c962386_0_243"/>
          <p:cNvSpPr txBox="1">
            <a:spLocks noGrp="1"/>
          </p:cNvSpPr>
          <p:nvPr>
            <p:ph type="title"/>
          </p:nvPr>
        </p:nvSpPr>
        <p:spPr>
          <a:xfrm>
            <a:off x="698528" y="1371600"/>
            <a:ext cx="2692500" cy="411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2700"/>
              <a:buFont typeface="Sorts Mill Goudy"/>
              <a:buNone/>
            </a:pPr>
            <a:r>
              <a:rPr lang="en-US" sz="2700">
                <a:solidFill>
                  <a:srgbClr val="43647B"/>
                </a:solidFill>
              </a:rPr>
              <a:t>WHY IS DISASTER RECOVERY IMPORTANT?</a:t>
            </a:r>
            <a:endParaRPr>
              <a:solidFill>
                <a:srgbClr val="43647B"/>
              </a:solidFill>
            </a:endParaRPr>
          </a:p>
        </p:txBody>
      </p:sp>
      <p:pic>
        <p:nvPicPr>
          <p:cNvPr id="678" name="Google Shape;678;g1fb0c962386_0_243" descr="Board Of Directors outline"/>
          <p:cNvPicPr preferRelativeResize="0"/>
          <p:nvPr/>
        </p:nvPicPr>
        <p:blipFill rotWithShape="1">
          <a:blip r:embed="rId3">
            <a:alphaModFix/>
          </a:blip>
          <a:srcRect/>
          <a:stretch/>
        </p:blipFill>
        <p:spPr>
          <a:xfrm>
            <a:off x="6441281" y="393530"/>
            <a:ext cx="3386138" cy="3386138"/>
          </a:xfrm>
          <a:prstGeom prst="rect">
            <a:avLst/>
          </a:prstGeom>
          <a:noFill/>
          <a:ln>
            <a:noFill/>
          </a:ln>
        </p:spPr>
      </p:pic>
      <p:sp>
        <p:nvSpPr>
          <p:cNvPr id="679" name="Google Shape;679;g1fb0c962386_0_243"/>
          <p:cNvSpPr txBox="1">
            <a:spLocks noGrp="1"/>
          </p:cNvSpPr>
          <p:nvPr>
            <p:ph type="body" idx="1"/>
          </p:nvPr>
        </p:nvSpPr>
        <p:spPr>
          <a:xfrm>
            <a:off x="4775228" y="4173198"/>
            <a:ext cx="6731100" cy="3207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2"/>
              </a:buClr>
              <a:buSzPts val="1680"/>
              <a:buNone/>
            </a:pPr>
            <a:r>
              <a:rPr lang="en-US" dirty="0">
                <a:solidFill>
                  <a:srgbClr val="43647B"/>
                </a:solidFill>
              </a:rPr>
              <a:t>By anticipating and addressing technology-related disasters, an organization can respond promptly to these disruptive events and, in doing so, ensure business continuity. </a:t>
            </a:r>
          </a:p>
          <a:p>
            <a:pPr marL="0" lvl="0" indent="0" algn="ctr" rtl="0">
              <a:lnSpc>
                <a:spcPct val="100000"/>
              </a:lnSpc>
              <a:spcBef>
                <a:spcPts val="0"/>
              </a:spcBef>
              <a:spcAft>
                <a:spcPts val="0"/>
              </a:spcAft>
              <a:buClr>
                <a:schemeClr val="dk2"/>
              </a:buClr>
              <a:buSzPts val="1680"/>
              <a:buNone/>
            </a:pPr>
            <a:r>
              <a:rPr lang="en-US" dirty="0">
                <a:solidFill>
                  <a:srgbClr val="43647B"/>
                </a:solidFill>
              </a:rPr>
              <a:t>No longer </a:t>
            </a:r>
            <a:r>
              <a:rPr lang="en-US" i="1" dirty="0">
                <a:solidFill>
                  <a:srgbClr val="43647B"/>
                </a:solidFill>
              </a:rPr>
              <a:t>if </a:t>
            </a:r>
            <a:r>
              <a:rPr lang="en-US" dirty="0">
                <a:solidFill>
                  <a:srgbClr val="43647B"/>
                </a:solidFill>
              </a:rPr>
              <a:t>but </a:t>
            </a:r>
            <a:r>
              <a:rPr lang="en-US" i="1" dirty="0">
                <a:solidFill>
                  <a:srgbClr val="43647B"/>
                </a:solidFill>
              </a:rPr>
              <a:t>when…</a:t>
            </a:r>
            <a:endParaRPr lang="en-US" dirty="0">
              <a:solidFill>
                <a:srgbClr val="43647B"/>
              </a:solidFill>
            </a:endParaRPr>
          </a:p>
          <a:p>
            <a:pPr marL="0" lvl="0" indent="0" algn="ctr" rtl="0">
              <a:lnSpc>
                <a:spcPct val="100000"/>
              </a:lnSpc>
              <a:spcBef>
                <a:spcPts val="0"/>
              </a:spcBef>
              <a:spcAft>
                <a:spcPts val="0"/>
              </a:spcAft>
              <a:buClr>
                <a:schemeClr val="dk2"/>
              </a:buClr>
              <a:buSzPts val="1680"/>
              <a:buNone/>
            </a:pPr>
            <a:r>
              <a:rPr lang="en-US" sz="2600" b="1" dirty="0">
                <a:solidFill>
                  <a:srgbClr val="43647B"/>
                </a:solidFill>
              </a:rPr>
              <a:t>Resilience</a:t>
            </a:r>
            <a:endParaRPr sz="2600" b="1" dirty="0">
              <a:solidFill>
                <a:srgbClr val="43647B"/>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1"/>
        <p:cNvGrpSpPr/>
        <p:nvPr/>
      </p:nvGrpSpPr>
      <p:grpSpPr>
        <a:xfrm>
          <a:off x="0" y="0"/>
          <a:ext cx="0" cy="0"/>
          <a:chOff x="0" y="0"/>
          <a:chExt cx="0" cy="0"/>
        </a:xfrm>
      </p:grpSpPr>
      <p:sp>
        <p:nvSpPr>
          <p:cNvPr id="692" name="Google Shape;692;g1eebc845245_0_10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93" name="Google Shape;693;g1eebc845245_0_105"/>
          <p:cNvSpPr/>
          <p:nvPr/>
        </p:nvSpPr>
        <p:spPr>
          <a:xfrm>
            <a:off x="4762500" y="685800"/>
            <a:ext cx="6743700" cy="5486400"/>
          </a:xfrm>
          <a:prstGeom prst="rect">
            <a:avLst/>
          </a:prstGeom>
          <a:solidFill>
            <a:srgbClr val="456378">
              <a:alpha val="2471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94" name="Google Shape;694;g1eebc845245_0_105"/>
          <p:cNvSpPr txBox="1">
            <a:spLocks noGrp="1"/>
          </p:cNvSpPr>
          <p:nvPr>
            <p:ph type="title"/>
          </p:nvPr>
        </p:nvSpPr>
        <p:spPr>
          <a:xfrm>
            <a:off x="1136845" y="395771"/>
            <a:ext cx="9918300" cy="1169400"/>
          </a:xfrm>
          <a:prstGeom prst="rect">
            <a:avLst/>
          </a:prstGeom>
          <a:solidFill>
            <a:srgbClr val="43647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600"/>
              <a:buFont typeface="Sorts Mill Goudy"/>
              <a:buNone/>
            </a:pPr>
            <a:r>
              <a:rPr lang="en-US" sz="5600" b="1" cap="none">
                <a:solidFill>
                  <a:schemeClr val="lt1"/>
                </a:solidFill>
                <a:latin typeface="Sorts Mill Goudy"/>
                <a:ea typeface="Sorts Mill Goudy"/>
                <a:cs typeface="Sorts Mill Goudy"/>
                <a:sym typeface="Sorts Mill Goudy"/>
              </a:rPr>
              <a:t>ARE YOU PANICKING?</a:t>
            </a:r>
            <a:endParaRPr/>
          </a:p>
        </p:txBody>
      </p:sp>
      <p:grpSp>
        <p:nvGrpSpPr>
          <p:cNvPr id="695" name="Google Shape;695;g1eebc845245_0_105"/>
          <p:cNvGrpSpPr/>
          <p:nvPr/>
        </p:nvGrpSpPr>
        <p:grpSpPr>
          <a:xfrm>
            <a:off x="5063846" y="3784866"/>
            <a:ext cx="6140981" cy="944700"/>
            <a:chOff x="2701" y="984488"/>
            <a:chExt cx="6140981" cy="944700"/>
          </a:xfrm>
        </p:grpSpPr>
        <p:sp>
          <p:nvSpPr>
            <p:cNvPr id="696" name="Google Shape;696;g1eebc845245_0_105"/>
            <p:cNvSpPr/>
            <p:nvPr/>
          </p:nvSpPr>
          <p:spPr>
            <a:xfrm>
              <a:off x="2701" y="984488"/>
              <a:ext cx="2361900" cy="944700"/>
            </a:xfrm>
            <a:prstGeom prst="homePlate">
              <a:avLst>
                <a:gd name="adj" fmla="val 50000"/>
              </a:avLst>
            </a:prstGeom>
            <a:solidFill>
              <a:srgbClr val="648991"/>
            </a:soli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g1eebc845245_0_105"/>
            <p:cNvSpPr txBox="1"/>
            <p:nvPr/>
          </p:nvSpPr>
          <p:spPr>
            <a:xfrm>
              <a:off x="2701" y="984488"/>
              <a:ext cx="2125800" cy="944700"/>
            </a:xfrm>
            <a:prstGeom prst="rect">
              <a:avLst/>
            </a:prstGeom>
            <a:noFill/>
            <a:ln>
              <a:noFill/>
            </a:ln>
          </p:spPr>
          <p:txBody>
            <a:bodyPr spcFirstLastPara="1" wrap="square" lIns="96000" tIns="48000" rIns="24000" bIns="48000" anchor="ctr" anchorCtr="0">
              <a:noAutofit/>
            </a:bodyPr>
            <a:lstStyle/>
            <a:p>
              <a:pPr marL="0" marR="0" lvl="0" indent="0" algn="ctr" rtl="0">
                <a:lnSpc>
                  <a:spcPct val="90000"/>
                </a:lnSpc>
                <a:spcBef>
                  <a:spcPts val="0"/>
                </a:spcBef>
                <a:spcAft>
                  <a:spcPts val="0"/>
                </a:spcAft>
                <a:buClr>
                  <a:schemeClr val="lt1"/>
                </a:buClr>
                <a:buSzPts val="1800"/>
                <a:buFont typeface="Sorts Mill Goudy"/>
                <a:buNone/>
              </a:pPr>
              <a:r>
                <a:rPr lang="en-US" sz="1600" b="1" i="0" u="none" strike="noStrike" cap="none" dirty="0">
                  <a:solidFill>
                    <a:schemeClr val="lt1"/>
                  </a:solidFill>
                  <a:latin typeface="Sorts Mill Goudy"/>
                  <a:ea typeface="Sorts Mill Goudy"/>
                  <a:cs typeface="Sorts Mill Goudy"/>
                  <a:sym typeface="Sorts Mill Goudy"/>
                </a:rPr>
                <a:t>Risk </a:t>
              </a:r>
              <a:r>
                <a:rPr lang="en-US" sz="1600" b="1" dirty="0">
                  <a:solidFill>
                    <a:schemeClr val="lt1"/>
                  </a:solidFill>
                  <a:latin typeface="Sorts Mill Goudy"/>
                  <a:ea typeface="Sorts Mill Goudy"/>
                  <a:cs typeface="Sorts Mill Goudy"/>
                  <a:sym typeface="Sorts Mill Goudy"/>
                </a:rPr>
                <a:t>A</a:t>
              </a:r>
              <a:r>
                <a:rPr lang="en-US" sz="1600" b="1" i="0" u="none" strike="noStrike" cap="none" dirty="0">
                  <a:solidFill>
                    <a:schemeClr val="lt1"/>
                  </a:solidFill>
                  <a:latin typeface="Sorts Mill Goudy"/>
                  <a:ea typeface="Sorts Mill Goudy"/>
                  <a:cs typeface="Sorts Mill Goudy"/>
                  <a:sym typeface="Sorts Mill Goudy"/>
                </a:rPr>
                <a:t>ssessment</a:t>
              </a:r>
              <a:endParaRPr sz="1600" b="1" dirty="0"/>
            </a:p>
          </p:txBody>
        </p:sp>
        <p:sp>
          <p:nvSpPr>
            <p:cNvPr id="698" name="Google Shape;698;g1eebc845245_0_105"/>
            <p:cNvSpPr/>
            <p:nvPr/>
          </p:nvSpPr>
          <p:spPr>
            <a:xfrm>
              <a:off x="1892241" y="984488"/>
              <a:ext cx="2361900" cy="944700"/>
            </a:xfrm>
            <a:prstGeom prst="chevron">
              <a:avLst>
                <a:gd name="adj" fmla="val 50000"/>
              </a:avLst>
            </a:prstGeom>
            <a:solidFill>
              <a:srgbClr val="E1D3C3"/>
            </a:soli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g1eebc845245_0_105"/>
            <p:cNvSpPr txBox="1"/>
            <p:nvPr/>
          </p:nvSpPr>
          <p:spPr>
            <a:xfrm>
              <a:off x="2364626" y="984488"/>
              <a:ext cx="1417200" cy="9447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rgbClr val="43647B"/>
                </a:buClr>
                <a:buSzPts val="1800"/>
                <a:buFont typeface="Sorts Mill Goudy"/>
                <a:buNone/>
              </a:pPr>
              <a:r>
                <a:rPr lang="en-US" sz="1600" b="1" dirty="0">
                  <a:solidFill>
                    <a:srgbClr val="43647B"/>
                  </a:solidFill>
                  <a:latin typeface="Sorts Mill Goudy"/>
                  <a:ea typeface="Sorts Mill Goudy"/>
                  <a:cs typeface="Sorts Mill Goudy"/>
                  <a:sym typeface="Sorts Mill Goudy"/>
                </a:rPr>
                <a:t>C</a:t>
              </a:r>
              <a:r>
                <a:rPr lang="en-US" sz="1600" b="1" i="0" u="none" strike="noStrike" cap="none" dirty="0">
                  <a:solidFill>
                    <a:srgbClr val="43647B"/>
                  </a:solidFill>
                  <a:latin typeface="Sorts Mill Goudy"/>
                  <a:ea typeface="Sorts Mill Goudy"/>
                  <a:cs typeface="Sorts Mill Goudy"/>
                  <a:sym typeface="Sorts Mill Goudy"/>
                </a:rPr>
                <a:t>apstone </a:t>
              </a:r>
              <a:r>
                <a:rPr lang="en-US" sz="1600" b="1" dirty="0">
                  <a:solidFill>
                    <a:srgbClr val="43647B"/>
                  </a:solidFill>
                  <a:latin typeface="Sorts Mill Goudy"/>
                  <a:ea typeface="Sorts Mill Goudy"/>
                  <a:cs typeface="Sorts Mill Goudy"/>
                  <a:sym typeface="Sorts Mill Goudy"/>
                </a:rPr>
                <a:t>Pr</a:t>
              </a:r>
              <a:r>
                <a:rPr lang="en-US" sz="1600" b="1" i="0" u="none" strike="noStrike" cap="none" dirty="0">
                  <a:solidFill>
                    <a:srgbClr val="43647B"/>
                  </a:solidFill>
                  <a:latin typeface="Sorts Mill Goudy"/>
                  <a:ea typeface="Sorts Mill Goudy"/>
                  <a:cs typeface="Sorts Mill Goudy"/>
                  <a:sym typeface="Sorts Mill Goudy"/>
                </a:rPr>
                <a:t>ojects</a:t>
              </a:r>
              <a:endParaRPr sz="1200" b="1" dirty="0"/>
            </a:p>
          </p:txBody>
        </p:sp>
        <p:sp>
          <p:nvSpPr>
            <p:cNvPr id="700" name="Google Shape;700;g1eebc845245_0_105"/>
            <p:cNvSpPr/>
            <p:nvPr/>
          </p:nvSpPr>
          <p:spPr>
            <a:xfrm>
              <a:off x="3781782" y="984488"/>
              <a:ext cx="2361900" cy="944700"/>
            </a:xfrm>
            <a:prstGeom prst="chevron">
              <a:avLst>
                <a:gd name="adj" fmla="val 50000"/>
              </a:avLst>
            </a:prstGeom>
            <a:solidFill>
              <a:srgbClr val="43647B"/>
            </a:soli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g1eebc845245_0_105"/>
            <p:cNvSpPr txBox="1"/>
            <p:nvPr/>
          </p:nvSpPr>
          <p:spPr>
            <a:xfrm>
              <a:off x="4254167" y="984488"/>
              <a:ext cx="1417200" cy="944700"/>
            </a:xfrm>
            <a:prstGeom prst="rect">
              <a:avLst/>
            </a:prstGeom>
            <a:noFill/>
            <a:ln>
              <a:noFill/>
            </a:ln>
          </p:spPr>
          <p:txBody>
            <a:bodyPr spcFirstLastPara="1" wrap="square" lIns="72000" tIns="48000" rIns="24000" bIns="48000" anchor="ctr" anchorCtr="0">
              <a:noAutofit/>
            </a:bodyPr>
            <a:lstStyle/>
            <a:p>
              <a:pPr marL="0" marR="0" lvl="0" indent="0" algn="ctr" rtl="0">
                <a:lnSpc>
                  <a:spcPct val="90000"/>
                </a:lnSpc>
                <a:spcBef>
                  <a:spcPts val="0"/>
                </a:spcBef>
                <a:spcAft>
                  <a:spcPts val="0"/>
                </a:spcAft>
                <a:buClr>
                  <a:schemeClr val="lt1"/>
                </a:buClr>
                <a:buSzPts val="1800"/>
                <a:buFont typeface="Sorts Mill Goudy"/>
                <a:buNone/>
              </a:pPr>
              <a:r>
                <a:rPr lang="en-US" sz="1600" b="1" i="0" u="none" strike="noStrike" cap="none" dirty="0">
                  <a:solidFill>
                    <a:schemeClr val="lt1"/>
                  </a:solidFill>
                  <a:latin typeface="Sorts Mill Goudy"/>
                  <a:ea typeface="Sorts Mill Goudy"/>
                  <a:cs typeface="Sorts Mill Goudy"/>
                  <a:sym typeface="Sorts Mill Goudy"/>
                </a:rPr>
                <a:t> </a:t>
              </a:r>
              <a:r>
                <a:rPr lang="en-US" sz="1600" b="1" dirty="0">
                  <a:solidFill>
                    <a:schemeClr val="lt1"/>
                  </a:solidFill>
                  <a:latin typeface="Sorts Mill Goudy"/>
                  <a:ea typeface="Sorts Mill Goudy"/>
                  <a:cs typeface="Sorts Mill Goudy"/>
                  <a:sym typeface="Sorts Mill Goudy"/>
                </a:rPr>
                <a:t>C</a:t>
              </a:r>
              <a:r>
                <a:rPr lang="en-US" sz="1600" b="1" i="0" u="none" strike="noStrike" cap="none" dirty="0">
                  <a:solidFill>
                    <a:schemeClr val="lt1"/>
                  </a:solidFill>
                  <a:latin typeface="Sorts Mill Goudy"/>
                  <a:ea typeface="Sorts Mill Goudy"/>
                  <a:cs typeface="Sorts Mill Goudy"/>
                  <a:sym typeface="Sorts Mill Goudy"/>
                </a:rPr>
                <a:t>onsulting</a:t>
              </a:r>
              <a:endParaRPr sz="1600" b="1" dirty="0"/>
            </a:p>
          </p:txBody>
        </p:sp>
      </p:grpSp>
      <p:grpSp>
        <p:nvGrpSpPr>
          <p:cNvPr id="702" name="Google Shape;702;g1eebc845245_0_105"/>
          <p:cNvGrpSpPr/>
          <p:nvPr/>
        </p:nvGrpSpPr>
        <p:grpSpPr>
          <a:xfrm>
            <a:off x="637713" y="2102102"/>
            <a:ext cx="3486948" cy="3796623"/>
            <a:chOff x="1037493" y="1890347"/>
            <a:chExt cx="3647054" cy="3970947"/>
          </a:xfrm>
        </p:grpSpPr>
        <p:pic>
          <p:nvPicPr>
            <p:cNvPr id="703" name="Google Shape;703;g1eebc845245_0_105" descr="Confused person with solid fill"/>
            <p:cNvPicPr preferRelativeResize="0"/>
            <p:nvPr/>
          </p:nvPicPr>
          <p:blipFill rotWithShape="1">
            <a:blip r:embed="rId3">
              <a:alphaModFix/>
            </a:blip>
            <a:srcRect/>
            <a:stretch/>
          </p:blipFill>
          <p:spPr>
            <a:xfrm>
              <a:off x="2322591" y="3499338"/>
              <a:ext cx="2361956" cy="2361956"/>
            </a:xfrm>
            <a:prstGeom prst="rect">
              <a:avLst/>
            </a:prstGeom>
            <a:noFill/>
            <a:ln>
              <a:noFill/>
            </a:ln>
          </p:spPr>
        </p:pic>
        <p:sp>
          <p:nvSpPr>
            <p:cNvPr id="704" name="Google Shape;704;g1eebc845245_0_105"/>
            <p:cNvSpPr/>
            <p:nvPr/>
          </p:nvSpPr>
          <p:spPr>
            <a:xfrm>
              <a:off x="1037493" y="1890347"/>
              <a:ext cx="2066100" cy="1318800"/>
            </a:xfrm>
            <a:prstGeom prst="cloudCallout">
              <a:avLst>
                <a:gd name="adj1" fmla="val 54912"/>
                <a:gd name="adj2" fmla="val 71167"/>
              </a:avLst>
            </a:prstGeom>
            <a:solidFill>
              <a:srgbClr val="D2D9DF"/>
            </a:solidFill>
            <a:ln w="38100" cap="flat" cmpd="sng">
              <a:solidFill>
                <a:srgbClr val="4364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466378"/>
                  </a:solidFill>
                  <a:latin typeface="Sorts Mill Goudy"/>
                  <a:ea typeface="Sorts Mill Goudy"/>
                  <a:cs typeface="Sorts Mill Goudy"/>
                  <a:sym typeface="Sorts Mill Goudy"/>
                </a:rPr>
                <a:t>What should I do next?</a:t>
              </a:r>
              <a:endParaRPr/>
            </a:p>
          </p:txBody>
        </p:sp>
      </p:grpSp>
      <p:sp>
        <p:nvSpPr>
          <p:cNvPr id="705" name="Google Shape;705;g1eebc845245_0_105"/>
          <p:cNvSpPr txBox="1"/>
          <p:nvPr/>
        </p:nvSpPr>
        <p:spPr>
          <a:xfrm>
            <a:off x="5814645" y="2431046"/>
            <a:ext cx="46395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200" b="1" i="0" u="none" strike="noStrike" cap="none">
                <a:solidFill>
                  <a:srgbClr val="43647B"/>
                </a:solidFill>
                <a:latin typeface="Sorts Mill Goudy"/>
                <a:ea typeface="Sorts Mill Goudy"/>
                <a:cs typeface="Sorts Mill Goudy"/>
                <a:sym typeface="Sorts Mill Goudy"/>
              </a:rPr>
              <a:t>WE CAN HELP!!</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3" name="Google Shape;713;g1eebc845245_0_122"/>
          <p:cNvSpPr txBox="1">
            <a:spLocks noGrp="1"/>
          </p:cNvSpPr>
          <p:nvPr>
            <p:ph type="body" idx="1"/>
          </p:nvPr>
        </p:nvSpPr>
        <p:spPr>
          <a:xfrm>
            <a:off x="0" y="1132115"/>
            <a:ext cx="12192000" cy="4223656"/>
          </a:xfrm>
          <a:prstGeom prst="rect">
            <a:avLst/>
          </a:prstGeom>
          <a:solidFill>
            <a:srgbClr val="43647B"/>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240"/>
              <a:buNone/>
            </a:pPr>
            <a:r>
              <a:rPr lang="en-US" sz="4600" i="1" dirty="0">
                <a:solidFill>
                  <a:schemeClr val="lt1"/>
                </a:solidFill>
              </a:rPr>
              <a:t>Compliance</a:t>
            </a:r>
          </a:p>
          <a:p>
            <a:pPr marL="0" lvl="0" indent="0" algn="ctr" rtl="0">
              <a:lnSpc>
                <a:spcPct val="100000"/>
              </a:lnSpc>
              <a:spcBef>
                <a:spcPts val="0"/>
              </a:spcBef>
              <a:spcAft>
                <a:spcPts val="0"/>
              </a:spcAft>
              <a:buClr>
                <a:schemeClr val="lt1"/>
              </a:buClr>
              <a:buSzPts val="2240"/>
              <a:buNone/>
            </a:pPr>
            <a:r>
              <a:rPr lang="en-US" sz="4600" i="1" dirty="0">
                <a:solidFill>
                  <a:schemeClr val="lt1"/>
                </a:solidFill>
              </a:rPr>
              <a:t>Security Awareness</a:t>
            </a:r>
          </a:p>
          <a:p>
            <a:pPr marL="0" lvl="0" indent="0" algn="ctr" rtl="0">
              <a:lnSpc>
                <a:spcPct val="100000"/>
              </a:lnSpc>
              <a:spcBef>
                <a:spcPts val="0"/>
              </a:spcBef>
              <a:spcAft>
                <a:spcPts val="0"/>
              </a:spcAft>
              <a:buClr>
                <a:schemeClr val="lt1"/>
              </a:buClr>
              <a:buSzPts val="2240"/>
              <a:buNone/>
            </a:pPr>
            <a:r>
              <a:rPr lang="en-US" sz="4600" i="1" dirty="0">
                <a:solidFill>
                  <a:schemeClr val="lt1"/>
                </a:solidFill>
              </a:rPr>
              <a:t>Cyber Risk Assessments</a:t>
            </a:r>
          </a:p>
          <a:p>
            <a:pPr marL="0" lvl="0" indent="0" algn="ctr" rtl="0">
              <a:lnSpc>
                <a:spcPct val="100000"/>
              </a:lnSpc>
              <a:spcBef>
                <a:spcPts val="0"/>
              </a:spcBef>
              <a:spcAft>
                <a:spcPts val="0"/>
              </a:spcAft>
              <a:buClr>
                <a:schemeClr val="lt1"/>
              </a:buClr>
              <a:buSzPts val="2240"/>
              <a:buNone/>
            </a:pPr>
            <a:r>
              <a:rPr lang="en-US" sz="4600" i="1" dirty="0">
                <a:solidFill>
                  <a:schemeClr val="lt1"/>
                </a:solidFill>
              </a:rPr>
              <a:t>Vulnerability Testing</a:t>
            </a:r>
            <a:endParaRPr lang="en-US" sz="4600" i="1" dirty="0"/>
          </a:p>
        </p:txBody>
      </p:sp>
      <p:sp>
        <p:nvSpPr>
          <p:cNvPr id="714" name="Google Shape;714;g1eebc845245_0_122"/>
          <p:cNvSpPr/>
          <p:nvPr/>
        </p:nvSpPr>
        <p:spPr>
          <a:xfrm>
            <a:off x="0" y="6427178"/>
            <a:ext cx="12192000" cy="430800"/>
          </a:xfrm>
          <a:prstGeom prst="rect">
            <a:avLst/>
          </a:prstGeom>
          <a:solidFill>
            <a:srgbClr val="E1D3C3"/>
          </a:solidFill>
          <a:ln w="12700" cap="flat" cmpd="sng">
            <a:solidFill>
              <a:srgbClr val="E1D3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cxnSp>
        <p:nvCxnSpPr>
          <p:cNvPr id="717" name="Google Shape;717;g1eebc845245_0_122"/>
          <p:cNvCxnSpPr/>
          <p:nvPr/>
        </p:nvCxnSpPr>
        <p:spPr>
          <a:xfrm>
            <a:off x="3183882" y="6655777"/>
            <a:ext cx="5824200" cy="0"/>
          </a:xfrm>
          <a:prstGeom prst="straightConnector1">
            <a:avLst/>
          </a:prstGeom>
          <a:noFill/>
          <a:ln w="31750" cap="flat" cmpd="sng">
            <a:solidFill>
              <a:srgbClr val="43647B"/>
            </a:solidFill>
            <a:prstDash val="solid"/>
            <a:miter lim="800000"/>
            <a:headEnd type="none" w="sm" len="sm"/>
            <a:tailEnd type="none" w="sm" len="sm"/>
          </a:ln>
        </p:spPr>
      </p:cxnSp>
      <p:cxnSp>
        <p:nvCxnSpPr>
          <p:cNvPr id="718" name="Google Shape;718;g1eebc845245_0_122"/>
          <p:cNvCxnSpPr/>
          <p:nvPr/>
        </p:nvCxnSpPr>
        <p:spPr>
          <a:xfrm>
            <a:off x="0" y="6655777"/>
            <a:ext cx="786600" cy="0"/>
          </a:xfrm>
          <a:prstGeom prst="straightConnector1">
            <a:avLst/>
          </a:prstGeom>
          <a:noFill/>
          <a:ln w="31750" cap="flat" cmpd="sng">
            <a:solidFill>
              <a:srgbClr val="43647B"/>
            </a:solidFill>
            <a:prstDash val="solid"/>
            <a:miter lim="800000"/>
            <a:headEnd type="none" w="sm" len="sm"/>
            <a:tailEnd type="none" w="sm" len="sm"/>
          </a:ln>
        </p:spPr>
      </p:cxnSp>
      <p:cxnSp>
        <p:nvCxnSpPr>
          <p:cNvPr id="719" name="Google Shape;719;g1eebc845245_0_122"/>
          <p:cNvCxnSpPr/>
          <p:nvPr/>
        </p:nvCxnSpPr>
        <p:spPr>
          <a:xfrm>
            <a:off x="11405428" y="6655777"/>
            <a:ext cx="786600" cy="0"/>
          </a:xfrm>
          <a:prstGeom prst="straightConnector1">
            <a:avLst/>
          </a:prstGeom>
          <a:noFill/>
          <a:ln w="31750" cap="flat" cmpd="sng">
            <a:solidFill>
              <a:srgbClr val="43647B"/>
            </a:solidFill>
            <a:prstDash val="solid"/>
            <a:miter lim="800000"/>
            <a:headEnd type="none" w="sm" len="sm"/>
            <a:tailEnd type="none" w="sm" len="sm"/>
          </a:ln>
        </p:spPr>
      </p:cxnSp>
    </p:spTree>
    <p:extLst>
      <p:ext uri="{BB962C8B-B14F-4D97-AF65-F5344CB8AC3E}">
        <p14:creationId xmlns:p14="http://schemas.microsoft.com/office/powerpoint/2010/main" val="1253193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pic>
        <p:nvPicPr>
          <p:cNvPr id="711" name="Google Shape;711;g1eebc845245_0_122" descr="Logo, company name&#10;&#10;Description automatically generated"/>
          <p:cNvPicPr preferRelativeResize="0"/>
          <p:nvPr/>
        </p:nvPicPr>
        <p:blipFill rotWithShape="1">
          <a:blip r:embed="rId3">
            <a:alphaModFix/>
          </a:blip>
          <a:srcRect/>
          <a:stretch/>
        </p:blipFill>
        <p:spPr>
          <a:xfrm>
            <a:off x="3970455" y="3850155"/>
            <a:ext cx="4251063" cy="2656914"/>
          </a:xfrm>
          <a:prstGeom prst="rect">
            <a:avLst/>
          </a:prstGeom>
          <a:noFill/>
          <a:ln>
            <a:noFill/>
          </a:ln>
        </p:spPr>
      </p:pic>
      <p:sp>
        <p:nvSpPr>
          <p:cNvPr id="712" name="Google Shape;712;g1eebc845245_0_122"/>
          <p:cNvSpPr txBox="1">
            <a:spLocks noGrp="1"/>
          </p:cNvSpPr>
          <p:nvPr>
            <p:ph type="title"/>
          </p:nvPr>
        </p:nvSpPr>
        <p:spPr>
          <a:xfrm>
            <a:off x="1229457" y="430822"/>
            <a:ext cx="9733200" cy="2057400"/>
          </a:xfrm>
          <a:prstGeom prst="rect">
            <a:avLst/>
          </a:prstGeom>
          <a:solidFill>
            <a:schemeClr val="l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3647B"/>
              </a:buClr>
              <a:buSzPts val="4800"/>
              <a:buFont typeface="Sorts Mill Goudy"/>
              <a:buNone/>
            </a:pPr>
            <a:r>
              <a:rPr lang="en-US" sz="4800">
                <a:solidFill>
                  <a:srgbClr val="43647B"/>
                </a:solidFill>
              </a:rPr>
              <a:t>TRAINING THROUGH ACADEMIC CERTIFICATES &amp; DEGREES</a:t>
            </a:r>
            <a:endParaRPr/>
          </a:p>
        </p:txBody>
      </p:sp>
      <p:sp>
        <p:nvSpPr>
          <p:cNvPr id="713" name="Google Shape;713;g1eebc845245_0_122"/>
          <p:cNvSpPr txBox="1">
            <a:spLocks noGrp="1"/>
          </p:cNvSpPr>
          <p:nvPr>
            <p:ph type="body" idx="1"/>
          </p:nvPr>
        </p:nvSpPr>
        <p:spPr>
          <a:xfrm>
            <a:off x="0" y="2894305"/>
            <a:ext cx="12192000" cy="1069500"/>
          </a:xfrm>
          <a:prstGeom prst="rect">
            <a:avLst/>
          </a:prstGeom>
          <a:solidFill>
            <a:srgbClr val="43647B"/>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2240"/>
              <a:buNone/>
            </a:pPr>
            <a:r>
              <a:rPr lang="en-US" sz="3000">
                <a:solidFill>
                  <a:schemeClr val="lt1"/>
                </a:solidFill>
              </a:rPr>
              <a:t>If you have an undergraduate in any field and if you are interested in cyber, we have a degree for you to pivot! </a:t>
            </a:r>
            <a:endParaRPr sz="2200"/>
          </a:p>
        </p:txBody>
      </p:sp>
      <p:sp>
        <p:nvSpPr>
          <p:cNvPr id="714" name="Google Shape;714;g1eebc845245_0_122"/>
          <p:cNvSpPr/>
          <p:nvPr/>
        </p:nvSpPr>
        <p:spPr>
          <a:xfrm>
            <a:off x="0" y="6427178"/>
            <a:ext cx="12192000" cy="430800"/>
          </a:xfrm>
          <a:prstGeom prst="rect">
            <a:avLst/>
          </a:prstGeom>
          <a:solidFill>
            <a:srgbClr val="E1D3C3"/>
          </a:solidFill>
          <a:ln w="12700" cap="flat" cmpd="sng">
            <a:solidFill>
              <a:srgbClr val="E1D3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15" name="Google Shape;715;g1eebc845245_0_122"/>
          <p:cNvSpPr txBox="1"/>
          <p:nvPr/>
        </p:nvSpPr>
        <p:spPr>
          <a:xfrm>
            <a:off x="786572" y="6427176"/>
            <a:ext cx="2397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43647B"/>
                </a:solidFill>
                <a:latin typeface="Gill Sans"/>
                <a:ea typeface="Gill Sans"/>
                <a:cs typeface="Gill Sans"/>
                <a:sym typeface="Gill Sans"/>
              </a:rPr>
              <a:t>go.boisestate.edu/ucore</a:t>
            </a:r>
            <a:endParaRPr sz="1800">
              <a:solidFill>
                <a:srgbClr val="43647B"/>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716" name="Google Shape;716;g1eebc845245_0_122"/>
          <p:cNvSpPr txBox="1"/>
          <p:nvPr/>
        </p:nvSpPr>
        <p:spPr>
          <a:xfrm>
            <a:off x="9008102" y="6427176"/>
            <a:ext cx="2379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43647B"/>
                </a:solidFill>
                <a:latin typeface="Gill Sans"/>
                <a:ea typeface="Gill Sans"/>
                <a:cs typeface="Gill Sans"/>
                <a:sym typeface="Gill Sans"/>
              </a:rPr>
              <a:t>go.boisestate.edu/gcore</a:t>
            </a:r>
            <a:endParaRPr sz="1800">
              <a:solidFill>
                <a:srgbClr val="43647B"/>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cxnSp>
        <p:nvCxnSpPr>
          <p:cNvPr id="717" name="Google Shape;717;g1eebc845245_0_122"/>
          <p:cNvCxnSpPr/>
          <p:nvPr/>
        </p:nvCxnSpPr>
        <p:spPr>
          <a:xfrm>
            <a:off x="3183882" y="6655777"/>
            <a:ext cx="5824200" cy="0"/>
          </a:xfrm>
          <a:prstGeom prst="straightConnector1">
            <a:avLst/>
          </a:prstGeom>
          <a:noFill/>
          <a:ln w="31750" cap="flat" cmpd="sng">
            <a:solidFill>
              <a:srgbClr val="43647B"/>
            </a:solidFill>
            <a:prstDash val="solid"/>
            <a:miter lim="800000"/>
            <a:headEnd type="none" w="sm" len="sm"/>
            <a:tailEnd type="none" w="sm" len="sm"/>
          </a:ln>
        </p:spPr>
      </p:cxnSp>
      <p:cxnSp>
        <p:nvCxnSpPr>
          <p:cNvPr id="718" name="Google Shape;718;g1eebc845245_0_122"/>
          <p:cNvCxnSpPr/>
          <p:nvPr/>
        </p:nvCxnSpPr>
        <p:spPr>
          <a:xfrm>
            <a:off x="0" y="6655777"/>
            <a:ext cx="786600" cy="0"/>
          </a:xfrm>
          <a:prstGeom prst="straightConnector1">
            <a:avLst/>
          </a:prstGeom>
          <a:noFill/>
          <a:ln w="31750" cap="flat" cmpd="sng">
            <a:solidFill>
              <a:srgbClr val="43647B"/>
            </a:solidFill>
            <a:prstDash val="solid"/>
            <a:miter lim="800000"/>
            <a:headEnd type="none" w="sm" len="sm"/>
            <a:tailEnd type="none" w="sm" len="sm"/>
          </a:ln>
        </p:spPr>
      </p:cxnSp>
      <p:cxnSp>
        <p:nvCxnSpPr>
          <p:cNvPr id="719" name="Google Shape;719;g1eebc845245_0_122"/>
          <p:cNvCxnSpPr/>
          <p:nvPr/>
        </p:nvCxnSpPr>
        <p:spPr>
          <a:xfrm>
            <a:off x="11405428" y="6655777"/>
            <a:ext cx="786600" cy="0"/>
          </a:xfrm>
          <a:prstGeom prst="straightConnector1">
            <a:avLst/>
          </a:prstGeom>
          <a:noFill/>
          <a:ln w="31750" cap="flat" cmpd="sng">
            <a:solidFill>
              <a:srgbClr val="43647B"/>
            </a:solidFill>
            <a:prstDash val="solid"/>
            <a:miter lim="800000"/>
            <a:headEnd type="none" w="sm" len="sm"/>
            <a:tailEnd type="none" w="sm" len="sm"/>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4"/>
        <p:cNvGrpSpPr/>
        <p:nvPr/>
      </p:nvGrpSpPr>
      <p:grpSpPr>
        <a:xfrm>
          <a:off x="0" y="0"/>
          <a:ext cx="0" cy="0"/>
          <a:chOff x="0" y="0"/>
          <a:chExt cx="0" cy="0"/>
        </a:xfrm>
      </p:grpSpPr>
      <p:sp>
        <p:nvSpPr>
          <p:cNvPr id="725" name="Google Shape;725;g20187064290_1_0"/>
          <p:cNvSpPr/>
          <p:nvPr/>
        </p:nvSpPr>
        <p:spPr>
          <a:xfrm>
            <a:off x="-1" y="0"/>
            <a:ext cx="121920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726" name="Google Shape;726;g20187064290_1_0"/>
          <p:cNvSpPr/>
          <p:nvPr/>
        </p:nvSpPr>
        <p:spPr>
          <a:xfrm>
            <a:off x="685800" y="685800"/>
            <a:ext cx="10820400" cy="548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727" name="Google Shape;727;g20187064290_1_0"/>
          <p:cNvSpPr txBox="1"/>
          <p:nvPr/>
        </p:nvSpPr>
        <p:spPr>
          <a:xfrm>
            <a:off x="1371600" y="1073834"/>
            <a:ext cx="9486900" cy="9003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5000"/>
              <a:buFont typeface="Arial"/>
              <a:buNone/>
            </a:pPr>
            <a:r>
              <a:rPr lang="en-US" sz="5000" b="0" i="0" u="none" strike="noStrike" cap="none">
                <a:solidFill>
                  <a:srgbClr val="43647B"/>
                </a:solidFill>
                <a:latin typeface="Sorts Mill Goudy"/>
                <a:ea typeface="Sorts Mill Goudy"/>
                <a:cs typeface="Sorts Mill Goudy"/>
                <a:sym typeface="Sorts Mill Goudy"/>
              </a:rPr>
              <a:t>THANK YOU!</a:t>
            </a:r>
            <a:endParaRPr sz="1400" b="0" i="0" u="none" strike="noStrike" cap="none">
              <a:solidFill>
                <a:srgbClr val="000000"/>
              </a:solidFill>
              <a:latin typeface="Arial"/>
              <a:ea typeface="Arial"/>
              <a:cs typeface="Arial"/>
              <a:sym typeface="Arial"/>
            </a:endParaRPr>
          </a:p>
        </p:txBody>
      </p:sp>
      <p:grpSp>
        <p:nvGrpSpPr>
          <p:cNvPr id="728" name="Google Shape;728;g20187064290_1_0"/>
          <p:cNvGrpSpPr/>
          <p:nvPr/>
        </p:nvGrpSpPr>
        <p:grpSpPr>
          <a:xfrm>
            <a:off x="2034109" y="2036362"/>
            <a:ext cx="8123888" cy="3312600"/>
            <a:chOff x="2110" y="1053041"/>
            <a:chExt cx="8123888" cy="3312600"/>
          </a:xfrm>
        </p:grpSpPr>
        <p:sp>
          <p:nvSpPr>
            <p:cNvPr id="729" name="Google Shape;729;g20187064290_1_0"/>
            <p:cNvSpPr/>
            <p:nvPr/>
          </p:nvSpPr>
          <p:spPr>
            <a:xfrm>
              <a:off x="2110" y="1053041"/>
              <a:ext cx="3864900" cy="3312600"/>
            </a:xfrm>
            <a:prstGeom prst="rect">
              <a:avLst/>
            </a:prstGeom>
            <a:blipFill rotWithShape="1">
              <a:blip r:embed="rId3">
                <a:alphaModFix/>
              </a:blip>
              <a:stretch>
                <a:fillRect t="-10996" b="-1099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g20187064290_1_0"/>
            <p:cNvSpPr/>
            <p:nvPr/>
          </p:nvSpPr>
          <p:spPr>
            <a:xfrm>
              <a:off x="2110" y="3371850"/>
              <a:ext cx="3864900" cy="795000"/>
            </a:xfrm>
            <a:prstGeom prst="rect">
              <a:avLst/>
            </a:prstGeom>
            <a:solidFill>
              <a:srgbClr val="DCCABD">
                <a:alpha val="4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g20187064290_1_0"/>
            <p:cNvSpPr txBox="1"/>
            <p:nvPr/>
          </p:nvSpPr>
          <p:spPr>
            <a:xfrm>
              <a:off x="2110" y="3371850"/>
              <a:ext cx="3864900" cy="795000"/>
            </a:xfrm>
            <a:prstGeom prst="rect">
              <a:avLst/>
            </a:prstGeom>
            <a:noFill/>
            <a:ln>
              <a:noFill/>
            </a:ln>
          </p:spPr>
          <p:txBody>
            <a:bodyPr spcFirstLastPara="1" wrap="square" lIns="5840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Gill Sans"/>
                <a:buNone/>
              </a:pPr>
              <a:r>
                <a:rPr lang="en-US" sz="2300" b="0" i="0" u="none" strike="noStrike" cap="none" dirty="0">
                  <a:solidFill>
                    <a:schemeClr val="lt1"/>
                  </a:solidFill>
                  <a:latin typeface="Gill Sans"/>
                  <a:ea typeface="Gill Sans"/>
                  <a:cs typeface="Gill Sans"/>
                  <a:sym typeface="Gill Sans"/>
                </a:rPr>
                <a:t>Elizabeth Khan</a:t>
              </a:r>
            </a:p>
            <a:p>
              <a:pPr marL="0" marR="0" lvl="0" indent="0" algn="l" rtl="0">
                <a:lnSpc>
                  <a:spcPct val="90000"/>
                </a:lnSpc>
                <a:spcBef>
                  <a:spcPts val="0"/>
                </a:spcBef>
                <a:spcAft>
                  <a:spcPts val="0"/>
                </a:spcAft>
                <a:buClr>
                  <a:schemeClr val="dk1"/>
                </a:buClr>
                <a:buSzPts val="2300"/>
                <a:buFont typeface="Gill Sans"/>
                <a:buNone/>
              </a:pPr>
              <a:r>
                <a:rPr lang="en-US" sz="2300" dirty="0">
                  <a:solidFill>
                    <a:schemeClr val="lt1"/>
                  </a:solidFill>
                  <a:latin typeface="Gill Sans"/>
                  <a:sym typeface="Gill Sans"/>
                </a:rPr>
                <a:t>RCSS Group</a:t>
              </a:r>
              <a:endParaRPr sz="1400" b="0" i="0" u="none" strike="noStrike" cap="none" dirty="0">
                <a:solidFill>
                  <a:schemeClr val="lt1"/>
                </a:solidFill>
                <a:latin typeface="Arial"/>
                <a:ea typeface="Arial"/>
                <a:cs typeface="Arial"/>
                <a:sym typeface="Arial"/>
              </a:endParaRPr>
            </a:p>
            <a:p>
              <a:pPr marL="171450" marR="0" lvl="1" indent="-171450" algn="l" rtl="0">
                <a:lnSpc>
                  <a:spcPct val="90000"/>
                </a:lnSpc>
                <a:spcBef>
                  <a:spcPts val="805"/>
                </a:spcBef>
                <a:spcAft>
                  <a:spcPts val="0"/>
                </a:spcAft>
                <a:buClr>
                  <a:schemeClr val="lt1"/>
                </a:buClr>
                <a:buSzPts val="1800"/>
                <a:buFont typeface="Gill Sans"/>
                <a:buChar char="•"/>
              </a:pPr>
              <a:r>
                <a:rPr lang="en-US" sz="1800" b="0" i="0" u="none" strike="noStrike" cap="none" dirty="0">
                  <a:solidFill>
                    <a:schemeClr val="lt1"/>
                  </a:solidFill>
                  <a:latin typeface="Gill Sans"/>
                  <a:ea typeface="Gill Sans"/>
                  <a:cs typeface="Gill Sans"/>
                  <a:sym typeface="Gill Sans"/>
                </a:rPr>
                <a:t>Info@rcssgrp.com</a:t>
              </a:r>
              <a:endParaRPr sz="1800" b="0" i="0" u="none" strike="noStrike" cap="none" dirty="0">
                <a:solidFill>
                  <a:schemeClr val="lt1"/>
                </a:solidFill>
                <a:latin typeface="Gill Sans"/>
                <a:ea typeface="Gill Sans"/>
                <a:cs typeface="Gill Sans"/>
                <a:sym typeface="Gill Sans"/>
              </a:endParaRPr>
            </a:p>
          </p:txBody>
        </p:sp>
        <p:sp>
          <p:nvSpPr>
            <p:cNvPr id="732" name="Google Shape;732;g20187064290_1_0"/>
            <p:cNvSpPr/>
            <p:nvPr/>
          </p:nvSpPr>
          <p:spPr>
            <a:xfrm>
              <a:off x="4261098" y="1053041"/>
              <a:ext cx="3864900" cy="3312600"/>
            </a:xfrm>
            <a:prstGeom prst="rect">
              <a:avLst/>
            </a:prstGeom>
            <a:blipFill rotWithShape="1">
              <a:blip r:embed="rId4">
                <a:alphaModFix/>
              </a:blip>
              <a:stretch>
                <a:fillRect t="-10996" b="-10997"/>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g20187064290_1_0"/>
            <p:cNvSpPr/>
            <p:nvPr/>
          </p:nvSpPr>
          <p:spPr>
            <a:xfrm>
              <a:off x="4261098" y="3371850"/>
              <a:ext cx="3864900" cy="795000"/>
            </a:xfrm>
            <a:prstGeom prst="rect">
              <a:avLst/>
            </a:prstGeom>
            <a:solidFill>
              <a:srgbClr val="DCCABD">
                <a:alpha val="4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g20187064290_1_0"/>
            <p:cNvSpPr txBox="1"/>
            <p:nvPr/>
          </p:nvSpPr>
          <p:spPr>
            <a:xfrm>
              <a:off x="4261098" y="3371850"/>
              <a:ext cx="3864900" cy="795000"/>
            </a:xfrm>
            <a:prstGeom prst="rect">
              <a:avLst/>
            </a:prstGeom>
            <a:noFill/>
            <a:ln>
              <a:noFill/>
            </a:ln>
          </p:spPr>
          <p:txBody>
            <a:bodyPr spcFirstLastPara="1" wrap="square" lIns="58400" tIns="58400" rIns="58400" bIns="58400" anchor="ctr" anchorCtr="0">
              <a:noAutofit/>
            </a:bodyPr>
            <a:lstStyle/>
            <a:p>
              <a:pPr marL="0" marR="0" lvl="0" indent="0" algn="l" rtl="0">
                <a:lnSpc>
                  <a:spcPct val="90000"/>
                </a:lnSpc>
                <a:spcBef>
                  <a:spcPts val="0"/>
                </a:spcBef>
                <a:spcAft>
                  <a:spcPts val="0"/>
                </a:spcAft>
                <a:buClr>
                  <a:schemeClr val="dk1"/>
                </a:buClr>
                <a:buSzPts val="2300"/>
                <a:buFont typeface="Gill Sans"/>
                <a:buNone/>
              </a:pPr>
              <a:r>
                <a:rPr lang="en-US" sz="2300" b="0" i="0" u="none" strike="noStrike" cap="none" dirty="0">
                  <a:solidFill>
                    <a:schemeClr val="lt1"/>
                  </a:solidFill>
                  <a:latin typeface="Gill Sans"/>
                  <a:ea typeface="Gill Sans"/>
                  <a:cs typeface="Gill Sans"/>
                  <a:sym typeface="Gill Sans"/>
                </a:rPr>
                <a:t>Dr. S. M. Loo</a:t>
              </a:r>
            </a:p>
            <a:p>
              <a:pPr marL="0" marR="0" lvl="0" indent="0" algn="l" rtl="0">
                <a:lnSpc>
                  <a:spcPct val="90000"/>
                </a:lnSpc>
                <a:spcBef>
                  <a:spcPts val="0"/>
                </a:spcBef>
                <a:spcAft>
                  <a:spcPts val="0"/>
                </a:spcAft>
                <a:buClr>
                  <a:schemeClr val="dk1"/>
                </a:buClr>
                <a:buSzPts val="2300"/>
                <a:buFont typeface="Gill Sans"/>
                <a:buNone/>
              </a:pPr>
              <a:r>
                <a:rPr lang="en-US" sz="2300" dirty="0">
                  <a:solidFill>
                    <a:schemeClr val="lt1"/>
                  </a:solidFill>
                  <a:latin typeface="Gill Sans"/>
                  <a:sym typeface="Gill Sans"/>
                </a:rPr>
                <a:t>Boise State University</a:t>
              </a:r>
              <a:endParaRPr sz="1400" b="0" i="0" u="none" strike="noStrike" cap="none" dirty="0">
                <a:solidFill>
                  <a:schemeClr val="lt1"/>
                </a:solidFill>
                <a:latin typeface="Arial"/>
                <a:ea typeface="Arial"/>
                <a:cs typeface="Arial"/>
                <a:sym typeface="Arial"/>
              </a:endParaRPr>
            </a:p>
            <a:p>
              <a:pPr marL="171450" marR="0" lvl="1" indent="-171450" algn="l" rtl="0">
                <a:lnSpc>
                  <a:spcPct val="90000"/>
                </a:lnSpc>
                <a:spcBef>
                  <a:spcPts val="805"/>
                </a:spcBef>
                <a:spcAft>
                  <a:spcPts val="0"/>
                </a:spcAft>
                <a:buClr>
                  <a:schemeClr val="lt1"/>
                </a:buClr>
                <a:buSzPts val="1800"/>
                <a:buFont typeface="Gill Sans"/>
                <a:buChar char="•"/>
              </a:pPr>
              <a:r>
                <a:rPr lang="en-US" sz="1800" b="0" i="0" u="none" strike="noStrike" cap="none" dirty="0">
                  <a:solidFill>
                    <a:schemeClr val="lt1"/>
                  </a:solidFill>
                  <a:latin typeface="Gill Sans"/>
                  <a:ea typeface="Gill Sans"/>
                  <a:cs typeface="Gill Sans"/>
                  <a:sym typeface="Gill Sans"/>
                </a:rPr>
                <a:t>smloo@boisestate.edu</a:t>
              </a:r>
              <a:endParaRPr sz="1800" b="0" i="0" u="none" strike="noStrike" cap="none" dirty="0">
                <a:solidFill>
                  <a:schemeClr val="lt1"/>
                </a:solidFill>
                <a:latin typeface="Gill Sans"/>
                <a:ea typeface="Gill Sans"/>
                <a:cs typeface="Gill Sans"/>
                <a:sym typeface="Gill Sans"/>
              </a:endParaRPr>
            </a:p>
          </p:txBody>
        </p:sp>
      </p:grpSp>
      <p:sp>
        <p:nvSpPr>
          <p:cNvPr id="735" name="Google Shape;735;g20187064290_1_0"/>
          <p:cNvSpPr txBox="1"/>
          <p:nvPr/>
        </p:nvSpPr>
        <p:spPr>
          <a:xfrm>
            <a:off x="3604055" y="5630277"/>
            <a:ext cx="502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3647B"/>
                </a:solidFill>
                <a:latin typeface="Sorts Mill Goudy"/>
                <a:ea typeface="Sorts Mill Goudy"/>
                <a:cs typeface="Sorts Mill Goudy"/>
                <a:sym typeface="Sorts Mill Goudy"/>
              </a:rPr>
              <a:t>If you have any additional questions, please reach out.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g1d7d27a4554_0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96" name="Google Shape;196;g1d7d27a4554_0_0"/>
          <p:cNvSpPr/>
          <p:nvPr/>
        </p:nvSpPr>
        <p:spPr>
          <a:xfrm>
            <a:off x="0" y="0"/>
            <a:ext cx="6781800" cy="6858000"/>
          </a:xfrm>
          <a:prstGeom prst="rect">
            <a:avLst/>
          </a:prstGeom>
          <a:solidFill>
            <a:srgbClr val="456378">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97" name="Google Shape;197;g1d7d27a4554_0_0"/>
          <p:cNvSpPr txBox="1">
            <a:spLocks noGrp="1"/>
          </p:cNvSpPr>
          <p:nvPr>
            <p:ph type="title"/>
          </p:nvPr>
        </p:nvSpPr>
        <p:spPr>
          <a:xfrm>
            <a:off x="648286" y="627063"/>
            <a:ext cx="5485200" cy="1578000"/>
          </a:xfrm>
          <a:prstGeom prst="rect">
            <a:avLst/>
          </a:prstGeom>
          <a:noFill/>
          <a:ln w="25400" cap="flat" cmpd="sng">
            <a:solidFill>
              <a:srgbClr val="43647B"/>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3647B"/>
              </a:buClr>
              <a:buSzPts val="3500"/>
              <a:buFont typeface="Sorts Mill Goudy"/>
              <a:buNone/>
            </a:pPr>
            <a:r>
              <a:rPr lang="en-US" sz="3500" b="1">
                <a:solidFill>
                  <a:srgbClr val="43647B"/>
                </a:solidFill>
              </a:rPr>
              <a:t>WHAT IS CYBERSECURITY?</a:t>
            </a:r>
            <a:endParaRPr/>
          </a:p>
        </p:txBody>
      </p:sp>
      <p:sp>
        <p:nvSpPr>
          <p:cNvPr id="198" name="Google Shape;198;g1d7d27a4554_0_0"/>
          <p:cNvSpPr txBox="1">
            <a:spLocks noGrp="1"/>
          </p:cNvSpPr>
          <p:nvPr>
            <p:ph type="body" idx="1"/>
          </p:nvPr>
        </p:nvSpPr>
        <p:spPr>
          <a:xfrm>
            <a:off x="648285" y="2832128"/>
            <a:ext cx="5485200" cy="4499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43647B"/>
              </a:buClr>
              <a:buSzPts val="1960"/>
              <a:buNone/>
            </a:pPr>
            <a:r>
              <a:rPr lang="en-US" sz="2800" b="1">
                <a:solidFill>
                  <a:srgbClr val="43647B"/>
                </a:solidFill>
              </a:rPr>
              <a:t>Cybersecurity </a:t>
            </a:r>
            <a:r>
              <a:rPr lang="en-US" sz="2800">
                <a:solidFill>
                  <a:srgbClr val="43647B"/>
                </a:solidFill>
              </a:rPr>
              <a:t>is the art of protecting networks, devices, and data from unauthorized access or criminal use and the practice of ensuring </a:t>
            </a:r>
            <a:r>
              <a:rPr lang="en-US" sz="2800" b="1">
                <a:solidFill>
                  <a:srgbClr val="43647B"/>
                </a:solidFill>
              </a:rPr>
              <a:t>Confidentiality, Integrity, and Availability </a:t>
            </a:r>
            <a:r>
              <a:rPr lang="en-US" sz="2800">
                <a:solidFill>
                  <a:srgbClr val="43647B"/>
                </a:solidFill>
              </a:rPr>
              <a:t>of information.</a:t>
            </a:r>
            <a:endParaRPr/>
          </a:p>
          <a:p>
            <a:pPr marL="0" lvl="0" indent="0" algn="ctr" rtl="0">
              <a:lnSpc>
                <a:spcPct val="100000"/>
              </a:lnSpc>
              <a:spcBef>
                <a:spcPts val="1000"/>
              </a:spcBef>
              <a:spcAft>
                <a:spcPts val="0"/>
              </a:spcAft>
              <a:buClr>
                <a:schemeClr val="dk2"/>
              </a:buClr>
              <a:buSzPts val="1960"/>
              <a:buNone/>
            </a:pPr>
            <a:endParaRPr sz="2800">
              <a:solidFill>
                <a:srgbClr val="46657A"/>
              </a:solidFill>
            </a:endParaRPr>
          </a:p>
          <a:p>
            <a:pPr marL="0" lvl="0" indent="0" algn="ctr" rtl="0">
              <a:lnSpc>
                <a:spcPct val="100000"/>
              </a:lnSpc>
              <a:spcBef>
                <a:spcPts val="1000"/>
              </a:spcBef>
              <a:spcAft>
                <a:spcPts val="0"/>
              </a:spcAft>
              <a:buClr>
                <a:srgbClr val="46657A"/>
              </a:buClr>
              <a:buSzPts val="1960"/>
              <a:buNone/>
            </a:pPr>
            <a:r>
              <a:rPr lang="en-US" sz="2800">
                <a:solidFill>
                  <a:srgbClr val="46657A"/>
                </a:solidFill>
              </a:rPr>
              <a:t> </a:t>
            </a:r>
            <a:r>
              <a:rPr lang="en-US" sz="1600">
                <a:solidFill>
                  <a:srgbClr val="46657A"/>
                </a:solidFill>
              </a:rPr>
              <a:t>[https://www.cisa.gov/uscert/ncas/tips/ST04-001]</a:t>
            </a:r>
            <a:endParaRPr/>
          </a:p>
          <a:p>
            <a:pPr marL="0" lvl="0" indent="0" algn="l" rtl="0">
              <a:lnSpc>
                <a:spcPct val="100000"/>
              </a:lnSpc>
              <a:spcBef>
                <a:spcPts val="1000"/>
              </a:spcBef>
              <a:spcAft>
                <a:spcPts val="0"/>
              </a:spcAft>
              <a:buClr>
                <a:schemeClr val="dk2"/>
              </a:buClr>
              <a:buSzPts val="1680"/>
              <a:buNone/>
            </a:pPr>
            <a:endParaRPr/>
          </a:p>
        </p:txBody>
      </p:sp>
      <p:pic>
        <p:nvPicPr>
          <p:cNvPr id="199" name="Google Shape;199;g1d7d27a4554_0_0" descr="Shield Tick with solid fill"/>
          <p:cNvPicPr preferRelativeResize="0"/>
          <p:nvPr/>
        </p:nvPicPr>
        <p:blipFill rotWithShape="1">
          <a:blip r:embed="rId3">
            <a:alphaModFix/>
          </a:blip>
          <a:srcRect/>
          <a:stretch/>
        </p:blipFill>
        <p:spPr>
          <a:xfrm>
            <a:off x="7480328" y="1416064"/>
            <a:ext cx="4025872" cy="40258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g1d7cf98e0b7_1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06" name="Google Shape;206;g1d7cf98e0b7_1_0"/>
          <p:cNvSpPr/>
          <p:nvPr/>
        </p:nvSpPr>
        <p:spPr>
          <a:xfrm>
            <a:off x="0" y="0"/>
            <a:ext cx="47625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07" name="Google Shape;207;g1d7cf98e0b7_1_0"/>
          <p:cNvSpPr txBox="1">
            <a:spLocks noGrp="1"/>
          </p:cNvSpPr>
          <p:nvPr>
            <p:ph type="title"/>
          </p:nvPr>
        </p:nvSpPr>
        <p:spPr>
          <a:xfrm>
            <a:off x="862818" y="685801"/>
            <a:ext cx="3057300" cy="3046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3600"/>
              <a:buFont typeface="Sorts Mill Goudy"/>
              <a:buNone/>
            </a:pPr>
            <a:r>
              <a:rPr lang="en-US" sz="3600">
                <a:solidFill>
                  <a:schemeClr val="lt2"/>
                </a:solidFill>
              </a:rPr>
              <a:t>INCREASED </a:t>
            </a:r>
            <a:br>
              <a:rPr lang="en-US" sz="3600">
                <a:solidFill>
                  <a:schemeClr val="lt2"/>
                </a:solidFill>
              </a:rPr>
            </a:br>
            <a:r>
              <a:rPr lang="en-US" sz="3600">
                <a:solidFill>
                  <a:schemeClr val="lt2"/>
                </a:solidFill>
              </a:rPr>
              <a:t>RISK</a:t>
            </a:r>
            <a:endParaRPr/>
          </a:p>
        </p:txBody>
      </p:sp>
      <p:pic>
        <p:nvPicPr>
          <p:cNvPr id="208" name="Google Shape;208;g1d7cf98e0b7_1_0" descr="Chart, line chart&#10;&#10;Description automatically generated"/>
          <p:cNvPicPr preferRelativeResize="0">
            <a:picLocks noGrp="1"/>
          </p:cNvPicPr>
          <p:nvPr>
            <p:ph type="body" idx="2"/>
          </p:nvPr>
        </p:nvPicPr>
        <p:blipFill rotWithShape="1">
          <a:blip r:embed="rId3">
            <a:alphaModFix/>
          </a:blip>
          <a:srcRect t="2216" b="1832"/>
          <a:stretch/>
        </p:blipFill>
        <p:spPr>
          <a:xfrm>
            <a:off x="5410200" y="1235582"/>
            <a:ext cx="6096000" cy="438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g1d7cf98e0b7_1_166"/>
          <p:cNvSpPr/>
          <p:nvPr/>
        </p:nvSpPr>
        <p:spPr>
          <a:xfrm>
            <a:off x="-1" y="0"/>
            <a:ext cx="12192000" cy="68580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14" name="Google Shape;214;g1d7cf98e0b7_1_166"/>
          <p:cNvSpPr/>
          <p:nvPr/>
        </p:nvSpPr>
        <p:spPr>
          <a:xfrm>
            <a:off x="685800" y="685800"/>
            <a:ext cx="10820400" cy="548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grpSp>
        <p:nvGrpSpPr>
          <p:cNvPr id="215" name="Google Shape;215;g1d7cf98e0b7_1_166"/>
          <p:cNvGrpSpPr/>
          <p:nvPr/>
        </p:nvGrpSpPr>
        <p:grpSpPr>
          <a:xfrm>
            <a:off x="1716675" y="3431146"/>
            <a:ext cx="8758695" cy="2459712"/>
            <a:chOff x="6831" y="755613"/>
            <a:chExt cx="8758695" cy="2541287"/>
          </a:xfrm>
        </p:grpSpPr>
        <p:sp>
          <p:nvSpPr>
            <p:cNvPr id="216" name="Google Shape;216;g1d7cf98e0b7_1_166"/>
            <p:cNvSpPr/>
            <p:nvPr/>
          </p:nvSpPr>
          <p:spPr>
            <a:xfrm>
              <a:off x="6831" y="1473377"/>
              <a:ext cx="1395600" cy="1151100"/>
            </a:xfrm>
            <a:prstGeom prst="roundRect">
              <a:avLst>
                <a:gd name="adj" fmla="val 10000"/>
              </a:avLst>
            </a:prstGeom>
            <a:solidFill>
              <a:schemeClr val="lt1">
                <a:alpha val="89411"/>
              </a:schemeClr>
            </a:solidFill>
            <a:ln w="12700" cap="flat" cmpd="sng">
              <a:solidFill>
                <a:srgbClr val="DDCFB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1d7cf98e0b7_1_166"/>
            <p:cNvSpPr/>
            <p:nvPr/>
          </p:nvSpPr>
          <p:spPr>
            <a:xfrm>
              <a:off x="784952" y="1725500"/>
              <a:ext cx="1571400" cy="1571400"/>
            </a:xfrm>
            <a:custGeom>
              <a:avLst/>
              <a:gdLst/>
              <a:ahLst/>
              <a:cxnLst/>
              <a:rect l="l" t="t" r="r" b="b"/>
              <a:pathLst>
                <a:path w="120000" h="120000" extrusionOk="0">
                  <a:moveTo>
                    <a:pt x="10513" y="89035"/>
                  </a:moveTo>
                  <a:lnTo>
                    <a:pt x="13908" y="87044"/>
                  </a:lnTo>
                  <a:lnTo>
                    <a:pt x="13908" y="87044"/>
                  </a:lnTo>
                  <a:cubicBezTo>
                    <a:pt x="22910" y="102263"/>
                    <a:pt x="38901" y="112050"/>
                    <a:pt x="56601" y="113172"/>
                  </a:cubicBezTo>
                  <a:cubicBezTo>
                    <a:pt x="74301" y="114295"/>
                    <a:pt x="91409" y="106607"/>
                    <a:pt x="102277" y="92647"/>
                  </a:cubicBezTo>
                  <a:lnTo>
                    <a:pt x="100036" y="91332"/>
                  </a:lnTo>
                  <a:lnTo>
                    <a:pt x="107790" y="88039"/>
                  </a:lnTo>
                  <a:lnTo>
                    <a:pt x="107954" y="95978"/>
                  </a:lnTo>
                  <a:lnTo>
                    <a:pt x="105711" y="94662"/>
                  </a:lnTo>
                  <a:lnTo>
                    <a:pt x="105711" y="94662"/>
                  </a:lnTo>
                  <a:cubicBezTo>
                    <a:pt x="94134" y="109884"/>
                    <a:pt x="75718" y="118341"/>
                    <a:pt x="56609" y="117212"/>
                  </a:cubicBezTo>
                  <a:cubicBezTo>
                    <a:pt x="37499" y="116082"/>
                    <a:pt x="20211" y="105515"/>
                    <a:pt x="10513" y="89035"/>
                  </a:cubicBezTo>
                  <a:close/>
                </a:path>
              </a:pathLst>
            </a:custGeom>
            <a:solidFill>
              <a:srgbClr val="4665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1d7cf98e0b7_1_166"/>
            <p:cNvSpPr/>
            <p:nvPr/>
          </p:nvSpPr>
          <p:spPr>
            <a:xfrm>
              <a:off x="316948" y="2377749"/>
              <a:ext cx="1240500" cy="493200"/>
            </a:xfrm>
            <a:prstGeom prst="roundRect">
              <a:avLst>
                <a:gd name="adj" fmla="val 10000"/>
              </a:avLst>
            </a:prstGeom>
            <a:solidFill>
              <a:srgbClr val="466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1d7cf98e0b7_1_166"/>
            <p:cNvSpPr txBox="1"/>
            <p:nvPr/>
          </p:nvSpPr>
          <p:spPr>
            <a:xfrm>
              <a:off x="331396" y="2392197"/>
              <a:ext cx="1211700" cy="464400"/>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Sorts Mill Goudy"/>
                <a:buNone/>
              </a:pPr>
              <a:r>
                <a:rPr lang="en-US" sz="2800" b="0" i="0" u="none" strike="noStrike" cap="none">
                  <a:solidFill>
                    <a:schemeClr val="lt1"/>
                  </a:solidFill>
                  <a:latin typeface="Sorts Mill Goudy"/>
                  <a:ea typeface="Sorts Mill Goudy"/>
                  <a:cs typeface="Sorts Mill Goudy"/>
                  <a:sym typeface="Sorts Mill Goudy"/>
                </a:rPr>
                <a:t>1960s</a:t>
              </a:r>
              <a:endParaRPr sz="1400" b="0" i="0" u="none" strike="noStrike" cap="none">
                <a:solidFill>
                  <a:srgbClr val="000000"/>
                </a:solidFill>
                <a:latin typeface="Arial"/>
                <a:ea typeface="Arial"/>
                <a:cs typeface="Arial"/>
                <a:sym typeface="Arial"/>
              </a:endParaRPr>
            </a:p>
          </p:txBody>
        </p:sp>
        <p:sp>
          <p:nvSpPr>
            <p:cNvPr id="220" name="Google Shape;220;g1d7cf98e0b7_1_166"/>
            <p:cNvSpPr/>
            <p:nvPr/>
          </p:nvSpPr>
          <p:spPr>
            <a:xfrm>
              <a:off x="1808850" y="1473377"/>
              <a:ext cx="1395600" cy="1151100"/>
            </a:xfrm>
            <a:prstGeom prst="roundRect">
              <a:avLst>
                <a:gd name="adj" fmla="val 10000"/>
              </a:avLst>
            </a:prstGeom>
            <a:solidFill>
              <a:schemeClr val="lt1">
                <a:alpha val="89411"/>
              </a:schemeClr>
            </a:solidFill>
            <a:ln w="12700" cap="flat" cmpd="sng">
              <a:solidFill>
                <a:srgbClr val="DDCFB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1d7cf98e0b7_1_166"/>
            <p:cNvSpPr/>
            <p:nvPr/>
          </p:nvSpPr>
          <p:spPr>
            <a:xfrm>
              <a:off x="2575342" y="755613"/>
              <a:ext cx="1749900" cy="1749900"/>
            </a:xfrm>
            <a:custGeom>
              <a:avLst/>
              <a:gdLst/>
              <a:ahLst/>
              <a:cxnLst/>
              <a:rect l="l" t="t" r="r" b="b"/>
              <a:pathLst>
                <a:path w="120000" h="120000" extrusionOk="0">
                  <a:moveTo>
                    <a:pt x="10282" y="30829"/>
                  </a:moveTo>
                  <a:lnTo>
                    <a:pt x="10282" y="30829"/>
                  </a:lnTo>
                  <a:cubicBezTo>
                    <a:pt x="20089" y="14159"/>
                    <a:pt x="37618" y="3516"/>
                    <a:pt x="56952" y="2494"/>
                  </a:cubicBezTo>
                  <a:cubicBezTo>
                    <a:pt x="76285" y="1472"/>
                    <a:pt x="94841" y="10207"/>
                    <a:pt x="106356" y="25750"/>
                  </a:cubicBezTo>
                  <a:lnTo>
                    <a:pt x="108373" y="24567"/>
                  </a:lnTo>
                  <a:lnTo>
                    <a:pt x="108194" y="31723"/>
                  </a:lnTo>
                  <a:lnTo>
                    <a:pt x="101263" y="28738"/>
                  </a:lnTo>
                  <a:lnTo>
                    <a:pt x="103279" y="27556"/>
                  </a:lnTo>
                  <a:lnTo>
                    <a:pt x="103279" y="27556"/>
                  </a:lnTo>
                  <a:cubicBezTo>
                    <a:pt x="92398" y="13146"/>
                    <a:pt x="75014" y="5103"/>
                    <a:pt x="56946" y="6120"/>
                  </a:cubicBezTo>
                  <a:cubicBezTo>
                    <a:pt x="38878" y="7137"/>
                    <a:pt x="22513" y="17079"/>
                    <a:pt x="13330" y="32618"/>
                  </a:cubicBezTo>
                  <a:close/>
                </a:path>
              </a:pathLst>
            </a:custGeom>
            <a:solidFill>
              <a:srgbClr val="4665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1d7cf98e0b7_1_166"/>
            <p:cNvSpPr/>
            <p:nvPr/>
          </p:nvSpPr>
          <p:spPr>
            <a:xfrm>
              <a:off x="2118968" y="1226731"/>
              <a:ext cx="1240500" cy="493200"/>
            </a:xfrm>
            <a:prstGeom prst="roundRect">
              <a:avLst>
                <a:gd name="adj" fmla="val 10000"/>
              </a:avLst>
            </a:prstGeom>
            <a:solidFill>
              <a:srgbClr val="466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1d7cf98e0b7_1_166"/>
            <p:cNvSpPr txBox="1"/>
            <p:nvPr/>
          </p:nvSpPr>
          <p:spPr>
            <a:xfrm>
              <a:off x="2133416" y="1241179"/>
              <a:ext cx="1211700" cy="464400"/>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Sorts Mill Goudy"/>
                <a:buNone/>
              </a:pPr>
              <a:r>
                <a:rPr lang="en-US" sz="2800" b="0" i="0" u="none" strike="noStrike" cap="none">
                  <a:solidFill>
                    <a:schemeClr val="lt1"/>
                  </a:solidFill>
                  <a:latin typeface="Sorts Mill Goudy"/>
                  <a:ea typeface="Sorts Mill Goudy"/>
                  <a:cs typeface="Sorts Mill Goudy"/>
                  <a:sym typeface="Sorts Mill Goudy"/>
                </a:rPr>
                <a:t>1970s</a:t>
              </a:r>
              <a:endParaRPr sz="1400" b="0" i="0" u="none" strike="noStrike" cap="none">
                <a:solidFill>
                  <a:srgbClr val="000000"/>
                </a:solidFill>
                <a:latin typeface="Arial"/>
                <a:ea typeface="Arial"/>
                <a:cs typeface="Arial"/>
                <a:sym typeface="Arial"/>
              </a:endParaRPr>
            </a:p>
          </p:txBody>
        </p:sp>
        <p:sp>
          <p:nvSpPr>
            <p:cNvPr id="224" name="Google Shape;224;g1d7cf98e0b7_1_166"/>
            <p:cNvSpPr/>
            <p:nvPr/>
          </p:nvSpPr>
          <p:spPr>
            <a:xfrm>
              <a:off x="3610870" y="1473377"/>
              <a:ext cx="1395600" cy="1151100"/>
            </a:xfrm>
            <a:prstGeom prst="roundRect">
              <a:avLst>
                <a:gd name="adj" fmla="val 10000"/>
              </a:avLst>
            </a:prstGeom>
            <a:solidFill>
              <a:schemeClr val="lt1">
                <a:alpha val="89411"/>
              </a:schemeClr>
            </a:solidFill>
            <a:ln w="12700" cap="flat" cmpd="sng">
              <a:solidFill>
                <a:srgbClr val="DDCFB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1d7cf98e0b7_1_166"/>
            <p:cNvSpPr/>
            <p:nvPr/>
          </p:nvSpPr>
          <p:spPr>
            <a:xfrm>
              <a:off x="4388990" y="1725500"/>
              <a:ext cx="1571400" cy="1571400"/>
            </a:xfrm>
            <a:custGeom>
              <a:avLst/>
              <a:gdLst/>
              <a:ahLst/>
              <a:cxnLst/>
              <a:rect l="l" t="t" r="r" b="b"/>
              <a:pathLst>
                <a:path w="120000" h="120000" extrusionOk="0">
                  <a:moveTo>
                    <a:pt x="10513" y="89035"/>
                  </a:moveTo>
                  <a:lnTo>
                    <a:pt x="13908" y="87044"/>
                  </a:lnTo>
                  <a:lnTo>
                    <a:pt x="13908" y="87044"/>
                  </a:lnTo>
                  <a:cubicBezTo>
                    <a:pt x="22910" y="102263"/>
                    <a:pt x="38901" y="112050"/>
                    <a:pt x="56601" y="113172"/>
                  </a:cubicBezTo>
                  <a:cubicBezTo>
                    <a:pt x="74301" y="114295"/>
                    <a:pt x="91409" y="106607"/>
                    <a:pt x="102277" y="92647"/>
                  </a:cubicBezTo>
                  <a:lnTo>
                    <a:pt x="100036" y="91332"/>
                  </a:lnTo>
                  <a:lnTo>
                    <a:pt x="107790" y="88039"/>
                  </a:lnTo>
                  <a:lnTo>
                    <a:pt x="107954" y="95978"/>
                  </a:lnTo>
                  <a:lnTo>
                    <a:pt x="105711" y="94662"/>
                  </a:lnTo>
                  <a:lnTo>
                    <a:pt x="105711" y="94662"/>
                  </a:lnTo>
                  <a:cubicBezTo>
                    <a:pt x="94134" y="109884"/>
                    <a:pt x="75718" y="118341"/>
                    <a:pt x="56609" y="117212"/>
                  </a:cubicBezTo>
                  <a:cubicBezTo>
                    <a:pt x="37499" y="116082"/>
                    <a:pt x="20211" y="105515"/>
                    <a:pt x="10513" y="89035"/>
                  </a:cubicBezTo>
                  <a:close/>
                </a:path>
              </a:pathLst>
            </a:custGeom>
            <a:solidFill>
              <a:srgbClr val="4665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1d7cf98e0b7_1_166"/>
            <p:cNvSpPr/>
            <p:nvPr/>
          </p:nvSpPr>
          <p:spPr>
            <a:xfrm>
              <a:off x="3920987" y="2377749"/>
              <a:ext cx="1240500" cy="493200"/>
            </a:xfrm>
            <a:prstGeom prst="roundRect">
              <a:avLst>
                <a:gd name="adj" fmla="val 10000"/>
              </a:avLst>
            </a:prstGeom>
            <a:solidFill>
              <a:srgbClr val="466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1d7cf98e0b7_1_166"/>
            <p:cNvSpPr txBox="1"/>
            <p:nvPr/>
          </p:nvSpPr>
          <p:spPr>
            <a:xfrm>
              <a:off x="3935435" y="2392197"/>
              <a:ext cx="1211700" cy="464400"/>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Sorts Mill Goudy"/>
                <a:buNone/>
              </a:pPr>
              <a:r>
                <a:rPr lang="en-US" sz="2800" b="0" i="0" u="none" strike="noStrike" cap="none">
                  <a:solidFill>
                    <a:schemeClr val="lt1"/>
                  </a:solidFill>
                  <a:latin typeface="Sorts Mill Goudy"/>
                  <a:ea typeface="Sorts Mill Goudy"/>
                  <a:cs typeface="Sorts Mill Goudy"/>
                  <a:sym typeface="Sorts Mill Goudy"/>
                </a:rPr>
                <a:t>1980s</a:t>
              </a:r>
              <a:endParaRPr sz="1400" b="0" i="0" u="none" strike="noStrike" cap="none">
                <a:solidFill>
                  <a:srgbClr val="000000"/>
                </a:solidFill>
                <a:latin typeface="Arial"/>
                <a:ea typeface="Arial"/>
                <a:cs typeface="Arial"/>
                <a:sym typeface="Arial"/>
              </a:endParaRPr>
            </a:p>
          </p:txBody>
        </p:sp>
        <p:sp>
          <p:nvSpPr>
            <p:cNvPr id="228" name="Google Shape;228;g1d7cf98e0b7_1_166"/>
            <p:cNvSpPr/>
            <p:nvPr/>
          </p:nvSpPr>
          <p:spPr>
            <a:xfrm>
              <a:off x="5412889" y="1473377"/>
              <a:ext cx="1395600" cy="1151100"/>
            </a:xfrm>
            <a:prstGeom prst="roundRect">
              <a:avLst>
                <a:gd name="adj" fmla="val 10000"/>
              </a:avLst>
            </a:prstGeom>
            <a:solidFill>
              <a:schemeClr val="lt1">
                <a:alpha val="89411"/>
              </a:schemeClr>
            </a:solidFill>
            <a:ln w="12700" cap="flat" cmpd="sng">
              <a:solidFill>
                <a:srgbClr val="DDCFB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d7cf98e0b7_1_166"/>
            <p:cNvSpPr/>
            <p:nvPr/>
          </p:nvSpPr>
          <p:spPr>
            <a:xfrm>
              <a:off x="6179381" y="755613"/>
              <a:ext cx="1749900" cy="1749900"/>
            </a:xfrm>
            <a:custGeom>
              <a:avLst/>
              <a:gdLst/>
              <a:ahLst/>
              <a:cxnLst/>
              <a:rect l="l" t="t" r="r" b="b"/>
              <a:pathLst>
                <a:path w="120000" h="120000" extrusionOk="0">
                  <a:moveTo>
                    <a:pt x="10282" y="30829"/>
                  </a:moveTo>
                  <a:lnTo>
                    <a:pt x="10282" y="30829"/>
                  </a:lnTo>
                  <a:cubicBezTo>
                    <a:pt x="20089" y="14159"/>
                    <a:pt x="37618" y="3516"/>
                    <a:pt x="56952" y="2494"/>
                  </a:cubicBezTo>
                  <a:cubicBezTo>
                    <a:pt x="76285" y="1472"/>
                    <a:pt x="94841" y="10207"/>
                    <a:pt x="106356" y="25750"/>
                  </a:cubicBezTo>
                  <a:lnTo>
                    <a:pt x="108373" y="24567"/>
                  </a:lnTo>
                  <a:lnTo>
                    <a:pt x="108194" y="31723"/>
                  </a:lnTo>
                  <a:lnTo>
                    <a:pt x="101263" y="28738"/>
                  </a:lnTo>
                  <a:lnTo>
                    <a:pt x="103279" y="27556"/>
                  </a:lnTo>
                  <a:lnTo>
                    <a:pt x="103279" y="27556"/>
                  </a:lnTo>
                  <a:cubicBezTo>
                    <a:pt x="92398" y="13146"/>
                    <a:pt x="75014" y="5103"/>
                    <a:pt x="56946" y="6120"/>
                  </a:cubicBezTo>
                  <a:cubicBezTo>
                    <a:pt x="38878" y="7137"/>
                    <a:pt x="22513" y="17079"/>
                    <a:pt x="13330" y="32618"/>
                  </a:cubicBezTo>
                  <a:close/>
                </a:path>
              </a:pathLst>
            </a:custGeom>
            <a:solidFill>
              <a:srgbClr val="4665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1d7cf98e0b7_1_166"/>
            <p:cNvSpPr/>
            <p:nvPr/>
          </p:nvSpPr>
          <p:spPr>
            <a:xfrm>
              <a:off x="5723007" y="1226731"/>
              <a:ext cx="1240500" cy="493200"/>
            </a:xfrm>
            <a:prstGeom prst="roundRect">
              <a:avLst>
                <a:gd name="adj" fmla="val 10000"/>
              </a:avLst>
            </a:prstGeom>
            <a:solidFill>
              <a:srgbClr val="466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1d7cf98e0b7_1_166"/>
            <p:cNvSpPr txBox="1"/>
            <p:nvPr/>
          </p:nvSpPr>
          <p:spPr>
            <a:xfrm>
              <a:off x="5737455" y="1241179"/>
              <a:ext cx="1211700" cy="464400"/>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Sorts Mill Goudy"/>
                <a:buNone/>
              </a:pPr>
              <a:r>
                <a:rPr lang="en-US" sz="2800" b="0" i="0" u="none" strike="noStrike" cap="none">
                  <a:solidFill>
                    <a:schemeClr val="lt1"/>
                  </a:solidFill>
                  <a:latin typeface="Sorts Mill Goudy"/>
                  <a:ea typeface="Sorts Mill Goudy"/>
                  <a:cs typeface="Sorts Mill Goudy"/>
                  <a:sym typeface="Sorts Mill Goudy"/>
                </a:rPr>
                <a:t>1990s</a:t>
              </a:r>
              <a:endParaRPr sz="1400" b="0" i="0" u="none" strike="noStrike" cap="none">
                <a:solidFill>
                  <a:srgbClr val="000000"/>
                </a:solidFill>
                <a:latin typeface="Arial"/>
                <a:ea typeface="Arial"/>
                <a:cs typeface="Arial"/>
                <a:sym typeface="Arial"/>
              </a:endParaRPr>
            </a:p>
          </p:txBody>
        </p:sp>
        <p:sp>
          <p:nvSpPr>
            <p:cNvPr id="232" name="Google Shape;232;g1d7cf98e0b7_1_166"/>
            <p:cNvSpPr/>
            <p:nvPr/>
          </p:nvSpPr>
          <p:spPr>
            <a:xfrm>
              <a:off x="7214909" y="1473377"/>
              <a:ext cx="1395600" cy="1151100"/>
            </a:xfrm>
            <a:prstGeom prst="roundRect">
              <a:avLst>
                <a:gd name="adj" fmla="val 10000"/>
              </a:avLst>
            </a:prstGeom>
            <a:solidFill>
              <a:schemeClr val="lt1">
                <a:alpha val="89411"/>
              </a:schemeClr>
            </a:solidFill>
            <a:ln w="12700" cap="flat" cmpd="sng">
              <a:solidFill>
                <a:srgbClr val="DDCFB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d7cf98e0b7_1_166"/>
            <p:cNvSpPr/>
            <p:nvPr/>
          </p:nvSpPr>
          <p:spPr>
            <a:xfrm>
              <a:off x="7525026" y="2377749"/>
              <a:ext cx="1240500" cy="493200"/>
            </a:xfrm>
            <a:prstGeom prst="roundRect">
              <a:avLst>
                <a:gd name="adj" fmla="val 10000"/>
              </a:avLst>
            </a:prstGeom>
            <a:solidFill>
              <a:srgbClr val="466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1d7cf98e0b7_1_166"/>
            <p:cNvSpPr txBox="1"/>
            <p:nvPr/>
          </p:nvSpPr>
          <p:spPr>
            <a:xfrm>
              <a:off x="7539474" y="2392197"/>
              <a:ext cx="1211700" cy="464400"/>
            </a:xfrm>
            <a:prstGeom prst="rect">
              <a:avLst/>
            </a:prstGeom>
            <a:noFill/>
            <a:ln>
              <a:noFill/>
            </a:ln>
          </p:spPr>
          <p:txBody>
            <a:bodyPr spcFirstLastPara="1" wrap="square" lIns="53325" tIns="35550" rIns="53325" bIns="35550" anchor="ctr" anchorCtr="0">
              <a:noAutofit/>
            </a:bodyPr>
            <a:lstStyle/>
            <a:p>
              <a:pPr marL="0" marR="0" lvl="0" indent="0" algn="ctr" rtl="0">
                <a:lnSpc>
                  <a:spcPct val="90000"/>
                </a:lnSpc>
                <a:spcBef>
                  <a:spcPts val="0"/>
                </a:spcBef>
                <a:spcAft>
                  <a:spcPts val="0"/>
                </a:spcAft>
                <a:buClr>
                  <a:schemeClr val="lt1"/>
                </a:buClr>
                <a:buSzPts val="2800"/>
                <a:buFont typeface="Sorts Mill Goudy"/>
                <a:buNone/>
              </a:pPr>
              <a:r>
                <a:rPr lang="en-US" sz="2800" b="0" i="0" u="none" strike="noStrike" cap="none">
                  <a:solidFill>
                    <a:schemeClr val="lt1"/>
                  </a:solidFill>
                  <a:latin typeface="Sorts Mill Goudy"/>
                  <a:ea typeface="Sorts Mill Goudy"/>
                  <a:cs typeface="Sorts Mill Goudy"/>
                  <a:sym typeface="Sorts Mill Goudy"/>
                </a:rPr>
                <a:t>2000s</a:t>
              </a:r>
              <a:endParaRPr sz="1400" b="0" i="0" u="none" strike="noStrike" cap="none">
                <a:solidFill>
                  <a:srgbClr val="000000"/>
                </a:solidFill>
                <a:latin typeface="Arial"/>
                <a:ea typeface="Arial"/>
                <a:cs typeface="Arial"/>
                <a:sym typeface="Arial"/>
              </a:endParaRPr>
            </a:p>
          </p:txBody>
        </p:sp>
      </p:grpSp>
      <p:pic>
        <p:nvPicPr>
          <p:cNvPr id="235" name="Google Shape;235;g1d7cf98e0b7_1_166" descr="Monitor with solid fill"/>
          <p:cNvPicPr preferRelativeResize="0"/>
          <p:nvPr/>
        </p:nvPicPr>
        <p:blipFill rotWithShape="1">
          <a:blip r:embed="rId3">
            <a:alphaModFix/>
          </a:blip>
          <a:srcRect/>
          <a:stretch/>
        </p:blipFill>
        <p:spPr>
          <a:xfrm>
            <a:off x="1952945" y="4348299"/>
            <a:ext cx="986887" cy="669320"/>
          </a:xfrm>
          <a:prstGeom prst="rect">
            <a:avLst/>
          </a:prstGeom>
          <a:noFill/>
          <a:ln>
            <a:noFill/>
          </a:ln>
        </p:spPr>
      </p:pic>
      <p:pic>
        <p:nvPicPr>
          <p:cNvPr id="236" name="Google Shape;236;g1d7cf98e0b7_1_166" descr="Web design with solid fill"/>
          <p:cNvPicPr preferRelativeResize="0"/>
          <p:nvPr/>
        </p:nvPicPr>
        <p:blipFill rotWithShape="1">
          <a:blip r:embed="rId4">
            <a:alphaModFix/>
          </a:blip>
          <a:srcRect/>
          <a:stretch/>
        </p:blipFill>
        <p:spPr>
          <a:xfrm>
            <a:off x="7346060" y="4413146"/>
            <a:ext cx="888198" cy="602388"/>
          </a:xfrm>
          <a:prstGeom prst="rect">
            <a:avLst/>
          </a:prstGeom>
          <a:noFill/>
          <a:ln>
            <a:noFill/>
          </a:ln>
        </p:spPr>
      </p:pic>
      <p:pic>
        <p:nvPicPr>
          <p:cNvPr id="237" name="Google Shape;237;g1d7cf98e0b7_1_166" descr="Email with solid fill"/>
          <p:cNvPicPr preferRelativeResize="0"/>
          <p:nvPr/>
        </p:nvPicPr>
        <p:blipFill rotWithShape="1">
          <a:blip r:embed="rId5">
            <a:alphaModFix/>
          </a:blip>
          <a:srcRect/>
          <a:stretch/>
        </p:blipFill>
        <p:spPr>
          <a:xfrm>
            <a:off x="5635456" y="4381765"/>
            <a:ext cx="776473" cy="526615"/>
          </a:xfrm>
          <a:prstGeom prst="rect">
            <a:avLst/>
          </a:prstGeom>
          <a:noFill/>
          <a:ln>
            <a:noFill/>
          </a:ln>
        </p:spPr>
      </p:pic>
      <p:pic>
        <p:nvPicPr>
          <p:cNvPr id="238" name="Google Shape;238;g1d7cf98e0b7_1_166" descr="Network diagram outline"/>
          <p:cNvPicPr preferRelativeResize="0"/>
          <p:nvPr/>
        </p:nvPicPr>
        <p:blipFill rotWithShape="1">
          <a:blip r:embed="rId6">
            <a:alphaModFix/>
          </a:blip>
          <a:srcRect/>
          <a:stretch/>
        </p:blipFill>
        <p:spPr>
          <a:xfrm>
            <a:off x="3957750" y="4448698"/>
            <a:ext cx="888198" cy="602388"/>
          </a:xfrm>
          <a:prstGeom prst="rect">
            <a:avLst/>
          </a:prstGeom>
          <a:noFill/>
          <a:ln>
            <a:noFill/>
          </a:ln>
        </p:spPr>
      </p:pic>
      <p:pic>
        <p:nvPicPr>
          <p:cNvPr id="239" name="Google Shape;239;g1d7cf98e0b7_1_166" descr="Logo, icon&#10;&#10;Description automatically generated"/>
          <p:cNvPicPr preferRelativeResize="0"/>
          <p:nvPr/>
        </p:nvPicPr>
        <p:blipFill rotWithShape="1">
          <a:blip r:embed="rId7">
            <a:alphaModFix amt="60000"/>
          </a:blip>
          <a:srcRect/>
          <a:stretch/>
        </p:blipFill>
        <p:spPr>
          <a:xfrm>
            <a:off x="9280109" y="4348462"/>
            <a:ext cx="776474" cy="526615"/>
          </a:xfrm>
          <a:prstGeom prst="rect">
            <a:avLst/>
          </a:prstGeom>
          <a:noFill/>
          <a:ln>
            <a:noFill/>
          </a:ln>
        </p:spPr>
      </p:pic>
      <p:pic>
        <p:nvPicPr>
          <p:cNvPr id="240" name="Google Shape;240;g1d7cf98e0b7_1_166" descr="A picture containing invertebrate, ctenophore&#10;&#10;Description automatically generated"/>
          <p:cNvPicPr preferRelativeResize="0"/>
          <p:nvPr/>
        </p:nvPicPr>
        <p:blipFill rotWithShape="1">
          <a:blip r:embed="rId8">
            <a:alphaModFix amt="32000"/>
          </a:blip>
          <a:srcRect l="5391" t="42078"/>
          <a:stretch/>
        </p:blipFill>
        <p:spPr>
          <a:xfrm>
            <a:off x="685800" y="670325"/>
            <a:ext cx="10820401" cy="2459725"/>
          </a:xfrm>
          <a:prstGeom prst="rect">
            <a:avLst/>
          </a:prstGeom>
          <a:noFill/>
          <a:ln>
            <a:noFill/>
          </a:ln>
        </p:spPr>
      </p:pic>
      <p:sp>
        <p:nvSpPr>
          <p:cNvPr id="241" name="Google Shape;241;g1d7cf98e0b7_1_166"/>
          <p:cNvSpPr txBox="1">
            <a:spLocks noGrp="1"/>
          </p:cNvSpPr>
          <p:nvPr>
            <p:ph type="title"/>
          </p:nvPr>
        </p:nvSpPr>
        <p:spPr>
          <a:xfrm>
            <a:off x="782975" y="1309692"/>
            <a:ext cx="10222800" cy="1450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6657A"/>
              </a:buClr>
              <a:buSzPts val="3200"/>
              <a:buFont typeface="Sorts Mill Goudy"/>
              <a:buNone/>
            </a:pPr>
            <a:r>
              <a:rPr lang="en-US" b="1" cap="none">
                <a:solidFill>
                  <a:srgbClr val="46657A"/>
                </a:solidFill>
                <a:latin typeface="Sorts Mill Goudy"/>
                <a:ea typeface="Sorts Mill Goudy"/>
                <a:cs typeface="Sorts Mill Goudy"/>
                <a:sym typeface="Sorts Mill Goudy"/>
              </a:rPr>
              <a:t>HOW DID WE GET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47" name="Google Shape;247;p4"/>
          <p:cNvSpPr/>
          <p:nvPr/>
        </p:nvSpPr>
        <p:spPr>
          <a:xfrm>
            <a:off x="685800" y="685800"/>
            <a:ext cx="6781800" cy="54864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48" name="Google Shape;248;p4"/>
          <p:cNvSpPr txBox="1">
            <a:spLocks noGrp="1"/>
          </p:cNvSpPr>
          <p:nvPr>
            <p:ph type="title"/>
          </p:nvPr>
        </p:nvSpPr>
        <p:spPr>
          <a:xfrm>
            <a:off x="1637552" y="1371599"/>
            <a:ext cx="5020236" cy="236042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2"/>
              </a:buClr>
              <a:buSzPts val="3600"/>
              <a:buFont typeface="Sorts Mill Goudy"/>
              <a:buNone/>
            </a:pPr>
            <a:r>
              <a:rPr lang="en-US" sz="3600" cap="none">
                <a:solidFill>
                  <a:schemeClr val="lt2"/>
                </a:solidFill>
                <a:latin typeface="Sorts Mill Goudy"/>
                <a:ea typeface="Sorts Mill Goudy"/>
                <a:cs typeface="Sorts Mill Goudy"/>
                <a:sym typeface="Sorts Mill Goudy"/>
              </a:rPr>
              <a:t>WHY DOES IT MATTER?</a:t>
            </a:r>
            <a:endParaRPr/>
          </a:p>
        </p:txBody>
      </p:sp>
      <p:pic>
        <p:nvPicPr>
          <p:cNvPr id="249" name="Google Shape;249;p4" descr="Wood human figure"/>
          <p:cNvPicPr preferRelativeResize="0"/>
          <p:nvPr/>
        </p:nvPicPr>
        <p:blipFill rotWithShape="1">
          <a:blip r:embed="rId3">
            <a:alphaModFix/>
          </a:blip>
          <a:srcRect l="5059" r="55631" b="-1"/>
          <a:stretch/>
        </p:blipFill>
        <p:spPr>
          <a:xfrm>
            <a:off x="8153401" y="10"/>
            <a:ext cx="4038600" cy="6857990"/>
          </a:xfrm>
          <a:prstGeom prst="rect">
            <a:avLst/>
          </a:prstGeom>
          <a:solidFill>
            <a:srgbClr val="C00000"/>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pic>
        <p:nvPicPr>
          <p:cNvPr id="255" name="Google Shape;255;g1d7d27a4554_0_83"/>
          <p:cNvPicPr preferRelativeResize="0"/>
          <p:nvPr/>
        </p:nvPicPr>
        <p:blipFill rotWithShape="1">
          <a:blip r:embed="rId3">
            <a:alphaModFix amt="76000"/>
          </a:blip>
          <a:srcRect t="2183" b="2048"/>
          <a:stretch/>
        </p:blipFill>
        <p:spPr>
          <a:xfrm>
            <a:off x="1469905" y="1324743"/>
            <a:ext cx="9252190" cy="4984123"/>
          </a:xfrm>
          <a:prstGeom prst="rect">
            <a:avLst/>
          </a:prstGeom>
          <a:noFill/>
          <a:ln>
            <a:noFill/>
          </a:ln>
        </p:spPr>
      </p:pic>
      <p:sp>
        <p:nvSpPr>
          <p:cNvPr id="256" name="Google Shape;256;g1d7d27a4554_0_83"/>
          <p:cNvSpPr txBox="1">
            <a:spLocks noGrp="1"/>
          </p:cNvSpPr>
          <p:nvPr>
            <p:ph type="title"/>
          </p:nvPr>
        </p:nvSpPr>
        <p:spPr>
          <a:xfrm>
            <a:off x="1352550" y="-297609"/>
            <a:ext cx="9486900" cy="1371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3647B"/>
              </a:buClr>
              <a:buSzPts val="3200"/>
              <a:buFont typeface="Sorts Mill Goudy"/>
              <a:buNone/>
            </a:pPr>
            <a:r>
              <a:rPr lang="en-US" b="1">
                <a:solidFill>
                  <a:srgbClr val="43647B"/>
                </a:solidFill>
              </a:rPr>
              <a:t> INTERTWINED ECOSYSTEM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g1d7d27a4554_4_126"/>
          <p:cNvSpPr/>
          <p:nvPr/>
        </p:nvSpPr>
        <p:spPr>
          <a:xfrm>
            <a:off x="685800" y="685800"/>
            <a:ext cx="4076700" cy="5486400"/>
          </a:xfrm>
          <a:prstGeom prst="rect">
            <a:avLst/>
          </a:prstGeom>
          <a:solidFill>
            <a:srgbClr val="4563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62" name="Google Shape;262;g1d7d27a4554_4_126"/>
          <p:cNvSpPr txBox="1">
            <a:spLocks noGrp="1"/>
          </p:cNvSpPr>
          <p:nvPr>
            <p:ph type="title"/>
          </p:nvPr>
        </p:nvSpPr>
        <p:spPr>
          <a:xfrm>
            <a:off x="1371600" y="1371600"/>
            <a:ext cx="2705100" cy="4114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3800"/>
              <a:buFont typeface="Sorts Mill Goudy"/>
              <a:buNone/>
            </a:pPr>
            <a:r>
              <a:rPr lang="en-US" sz="3800">
                <a:solidFill>
                  <a:schemeClr val="lt2"/>
                </a:solidFill>
              </a:rPr>
              <a:t>IT MATTERS BECAUSE</a:t>
            </a:r>
            <a:endParaRPr sz="3800">
              <a:solidFill>
                <a:schemeClr val="lt2"/>
              </a:solidFill>
            </a:endParaRPr>
          </a:p>
        </p:txBody>
      </p:sp>
      <p:grpSp>
        <p:nvGrpSpPr>
          <p:cNvPr id="263" name="Google Shape;263;g1d7d27a4554_4_126"/>
          <p:cNvGrpSpPr/>
          <p:nvPr/>
        </p:nvGrpSpPr>
        <p:grpSpPr>
          <a:xfrm>
            <a:off x="5410200" y="750060"/>
            <a:ext cx="6096000" cy="5357880"/>
            <a:chOff x="0" y="64260"/>
            <a:chExt cx="6096000" cy="5357880"/>
          </a:xfrm>
        </p:grpSpPr>
        <p:sp>
          <p:nvSpPr>
            <p:cNvPr id="264" name="Google Shape;264;g1d7d27a4554_4_126"/>
            <p:cNvSpPr/>
            <p:nvPr/>
          </p:nvSpPr>
          <p:spPr>
            <a:xfrm>
              <a:off x="0" y="669420"/>
              <a:ext cx="6096000" cy="1033200"/>
            </a:xfrm>
            <a:prstGeom prst="rect">
              <a:avLst/>
            </a:prstGeom>
            <a:solidFill>
              <a:schemeClr val="lt1">
                <a:alpha val="89411"/>
              </a:schemeClr>
            </a:solidFill>
            <a:ln w="12700" cap="flat" cmpd="sng">
              <a:solidFill>
                <a:srgbClr val="D1D9D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1d7d27a4554_4_126"/>
            <p:cNvSpPr/>
            <p:nvPr/>
          </p:nvSpPr>
          <p:spPr>
            <a:xfrm>
              <a:off x="304800" y="64260"/>
              <a:ext cx="4267200" cy="1210200"/>
            </a:xfrm>
            <a:prstGeom prst="roundRect">
              <a:avLst>
                <a:gd name="adj" fmla="val 16667"/>
              </a:avLst>
            </a:prstGeom>
            <a:solidFill>
              <a:srgbClr val="D1D9D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1d7d27a4554_4_126"/>
            <p:cNvSpPr txBox="1"/>
            <p:nvPr/>
          </p:nvSpPr>
          <p:spPr>
            <a:xfrm>
              <a:off x="363883" y="123343"/>
              <a:ext cx="4149000" cy="1092300"/>
            </a:xfrm>
            <a:prstGeom prst="rect">
              <a:avLst/>
            </a:prstGeom>
            <a:noFill/>
            <a:ln>
              <a:noFill/>
            </a:ln>
          </p:spPr>
          <p:txBody>
            <a:bodyPr spcFirstLastPara="1" wrap="square" lIns="161275" tIns="0" rIns="161275" bIns="0" anchor="ctr" anchorCtr="0">
              <a:noAutofit/>
            </a:bodyPr>
            <a:lstStyle/>
            <a:p>
              <a:pPr marL="0" marR="0" lvl="0" indent="0" algn="ctr" rtl="0">
                <a:lnSpc>
                  <a:spcPct val="90000"/>
                </a:lnSpc>
                <a:spcBef>
                  <a:spcPts val="0"/>
                </a:spcBef>
                <a:spcAft>
                  <a:spcPts val="0"/>
                </a:spcAft>
                <a:buClr>
                  <a:schemeClr val="lt1"/>
                </a:buClr>
                <a:buSzPts val="3200"/>
                <a:buFont typeface="Sorts Mill Goudy"/>
                <a:buNone/>
              </a:pPr>
              <a:r>
                <a:rPr lang="en-US" sz="3200" b="0" i="0" u="none" strike="noStrike" cap="none">
                  <a:solidFill>
                    <a:srgbClr val="43647B"/>
                  </a:solidFill>
                  <a:latin typeface="Sorts Mill Goudy"/>
                  <a:ea typeface="Sorts Mill Goudy"/>
                  <a:cs typeface="Sorts Mill Goudy"/>
                  <a:sym typeface="Sorts Mill Goudy"/>
                </a:rPr>
                <a:t>Our personal lives depend on it</a:t>
              </a:r>
              <a:endParaRPr sz="1400" b="0" i="0" u="none" strike="noStrike" cap="none">
                <a:solidFill>
                  <a:srgbClr val="43647B"/>
                </a:solidFill>
                <a:latin typeface="Arial"/>
                <a:ea typeface="Arial"/>
                <a:cs typeface="Arial"/>
                <a:sym typeface="Arial"/>
              </a:endParaRPr>
            </a:p>
          </p:txBody>
        </p:sp>
        <p:sp>
          <p:nvSpPr>
            <p:cNvPr id="267" name="Google Shape;267;g1d7d27a4554_4_126"/>
            <p:cNvSpPr/>
            <p:nvPr/>
          </p:nvSpPr>
          <p:spPr>
            <a:xfrm>
              <a:off x="0" y="2529180"/>
              <a:ext cx="6096000" cy="1033200"/>
            </a:xfrm>
            <a:prstGeom prst="rect">
              <a:avLst/>
            </a:prstGeom>
            <a:solidFill>
              <a:schemeClr val="lt1">
                <a:alpha val="89411"/>
              </a:schemeClr>
            </a:solidFill>
            <a:ln w="12700" cap="flat" cmpd="sng">
              <a:solidFill>
                <a:srgbClr val="6489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1d7d27a4554_4_126"/>
            <p:cNvSpPr/>
            <p:nvPr/>
          </p:nvSpPr>
          <p:spPr>
            <a:xfrm>
              <a:off x="304800" y="1924020"/>
              <a:ext cx="4267200" cy="1210200"/>
            </a:xfrm>
            <a:prstGeom prst="roundRect">
              <a:avLst>
                <a:gd name="adj" fmla="val 16667"/>
              </a:avLst>
            </a:prstGeom>
            <a:solidFill>
              <a:srgbClr val="6489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d7d27a4554_4_126"/>
            <p:cNvSpPr txBox="1"/>
            <p:nvPr/>
          </p:nvSpPr>
          <p:spPr>
            <a:xfrm>
              <a:off x="363883" y="1983103"/>
              <a:ext cx="4149000" cy="1092300"/>
            </a:xfrm>
            <a:prstGeom prst="rect">
              <a:avLst/>
            </a:prstGeom>
            <a:noFill/>
            <a:ln>
              <a:noFill/>
            </a:ln>
          </p:spPr>
          <p:txBody>
            <a:bodyPr spcFirstLastPara="1" wrap="square" lIns="161275" tIns="0" rIns="161275" bIns="0" anchor="ctr" anchorCtr="0">
              <a:noAutofit/>
            </a:bodyPr>
            <a:lstStyle/>
            <a:p>
              <a:pPr marL="0" marR="0" lvl="0" indent="0" algn="ctr" rtl="0">
                <a:lnSpc>
                  <a:spcPct val="90000"/>
                </a:lnSpc>
                <a:spcBef>
                  <a:spcPts val="0"/>
                </a:spcBef>
                <a:spcAft>
                  <a:spcPts val="0"/>
                </a:spcAft>
                <a:buClr>
                  <a:schemeClr val="lt1"/>
                </a:buClr>
                <a:buSzPts val="3200"/>
                <a:buFont typeface="Sorts Mill Goudy"/>
                <a:buNone/>
              </a:pPr>
              <a:r>
                <a:rPr lang="en-US" sz="3200" b="0" i="0" u="none" strike="noStrike" cap="none">
                  <a:solidFill>
                    <a:schemeClr val="lt1"/>
                  </a:solidFill>
                  <a:latin typeface="Sorts Mill Goudy"/>
                  <a:ea typeface="Sorts Mill Goudy"/>
                  <a:cs typeface="Sorts Mill Goudy"/>
                  <a:sym typeface="Sorts Mill Goudy"/>
                </a:rPr>
                <a:t>Businesses depends on it</a:t>
              </a:r>
              <a:endParaRPr sz="1400" b="0" i="0" u="none" strike="noStrike" cap="none">
                <a:solidFill>
                  <a:srgbClr val="000000"/>
                </a:solidFill>
                <a:latin typeface="Arial"/>
                <a:ea typeface="Arial"/>
                <a:cs typeface="Arial"/>
                <a:sym typeface="Arial"/>
              </a:endParaRPr>
            </a:p>
          </p:txBody>
        </p:sp>
        <p:sp>
          <p:nvSpPr>
            <p:cNvPr id="270" name="Google Shape;270;g1d7d27a4554_4_126"/>
            <p:cNvSpPr/>
            <p:nvPr/>
          </p:nvSpPr>
          <p:spPr>
            <a:xfrm>
              <a:off x="0" y="4388940"/>
              <a:ext cx="6096000" cy="1033200"/>
            </a:xfrm>
            <a:prstGeom prst="rect">
              <a:avLst/>
            </a:prstGeom>
            <a:solidFill>
              <a:schemeClr val="lt1">
                <a:alpha val="89411"/>
              </a:schemeClr>
            </a:solidFill>
            <a:ln w="12700" cap="flat" cmpd="sng">
              <a:solidFill>
                <a:srgbClr val="E1D3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d7d27a4554_4_126"/>
            <p:cNvSpPr/>
            <p:nvPr/>
          </p:nvSpPr>
          <p:spPr>
            <a:xfrm>
              <a:off x="304800" y="3783780"/>
              <a:ext cx="4267200" cy="1210200"/>
            </a:xfrm>
            <a:prstGeom prst="roundRect">
              <a:avLst>
                <a:gd name="adj" fmla="val 16667"/>
              </a:avLst>
            </a:prstGeom>
            <a:solidFill>
              <a:srgbClr val="DDCFB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g1d7d27a4554_4_126"/>
            <p:cNvSpPr txBox="1"/>
            <p:nvPr/>
          </p:nvSpPr>
          <p:spPr>
            <a:xfrm>
              <a:off x="363883" y="3842863"/>
              <a:ext cx="4149000" cy="1092300"/>
            </a:xfrm>
            <a:prstGeom prst="rect">
              <a:avLst/>
            </a:prstGeom>
            <a:noFill/>
            <a:ln>
              <a:noFill/>
            </a:ln>
          </p:spPr>
          <p:txBody>
            <a:bodyPr spcFirstLastPara="1" wrap="square" lIns="161275" tIns="0" rIns="161275" bIns="0" anchor="ctr" anchorCtr="0">
              <a:noAutofit/>
            </a:bodyPr>
            <a:lstStyle/>
            <a:p>
              <a:pPr marL="0" marR="0" lvl="0" indent="0" algn="ctr" rtl="0">
                <a:lnSpc>
                  <a:spcPct val="90000"/>
                </a:lnSpc>
                <a:spcBef>
                  <a:spcPts val="0"/>
                </a:spcBef>
                <a:spcAft>
                  <a:spcPts val="0"/>
                </a:spcAft>
                <a:buClr>
                  <a:schemeClr val="lt1"/>
                </a:buClr>
                <a:buSzPts val="3200"/>
                <a:buFont typeface="Sorts Mill Goudy"/>
                <a:buNone/>
              </a:pPr>
              <a:r>
                <a:rPr lang="en-US" sz="3200" b="0" i="0" u="none" strike="noStrike" cap="none">
                  <a:solidFill>
                    <a:srgbClr val="43647B"/>
                  </a:solidFill>
                  <a:latin typeface="Sorts Mill Goudy"/>
                  <a:ea typeface="Sorts Mill Goudy"/>
                  <a:cs typeface="Sorts Mill Goudy"/>
                  <a:sym typeface="Sorts Mill Goudy"/>
                </a:rPr>
                <a:t>National Security depends on it</a:t>
              </a:r>
              <a:endParaRPr sz="1400" b="0" i="0" u="none" strike="noStrike" cap="none">
                <a:solidFill>
                  <a:srgbClr val="43647B"/>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lassicFrameVTI">
  <a:themeElements>
    <a:clrScheme name="AnalogousFromRegularSeed_2SEEDS">
      <a:dk1>
        <a:srgbClr val="000000"/>
      </a:dk1>
      <a:lt1>
        <a:srgbClr val="FFFFFF"/>
      </a:lt1>
      <a:dk2>
        <a:srgbClr val="1F2D36"/>
      </a:dk2>
      <a:lt2>
        <a:srgbClr val="E2E5E8"/>
      </a:lt2>
      <a:accent1>
        <a:srgbClr val="B1793B"/>
      </a:accent1>
      <a:accent2>
        <a:srgbClr val="C35A4D"/>
      </a:accent2>
      <a:accent3>
        <a:srgbClr val="A9A342"/>
      </a:accent3>
      <a:accent4>
        <a:srgbClr val="3BB1AE"/>
      </a:accent4>
      <a:accent5>
        <a:srgbClr val="4D95C3"/>
      </a:accent5>
      <a:accent6>
        <a:srgbClr val="3B52B1"/>
      </a:accent6>
      <a:hlink>
        <a:srgbClr val="3F7C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FrameVTI">
  <a:themeElements>
    <a:clrScheme name="AnalogousFromRegularSeed_2SEEDS">
      <a:dk1>
        <a:srgbClr val="000000"/>
      </a:dk1>
      <a:lt1>
        <a:srgbClr val="FFFFFF"/>
      </a:lt1>
      <a:dk2>
        <a:srgbClr val="1F2D36"/>
      </a:dk2>
      <a:lt2>
        <a:srgbClr val="E2E5E8"/>
      </a:lt2>
      <a:accent1>
        <a:srgbClr val="B1793B"/>
      </a:accent1>
      <a:accent2>
        <a:srgbClr val="C35A4D"/>
      </a:accent2>
      <a:accent3>
        <a:srgbClr val="A9A342"/>
      </a:accent3>
      <a:accent4>
        <a:srgbClr val="3BB1AE"/>
      </a:accent4>
      <a:accent5>
        <a:srgbClr val="4D95C3"/>
      </a:accent5>
      <a:accent6>
        <a:srgbClr val="3B52B1"/>
      </a:accent6>
      <a:hlink>
        <a:srgbClr val="3F7C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2225</Words>
  <Application>Microsoft Office PowerPoint</Application>
  <PresentationFormat>Widescreen</PresentationFormat>
  <Paragraphs>233</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Gill Sans</vt:lpstr>
      <vt:lpstr>Sorts Mill Goudy</vt:lpstr>
      <vt:lpstr>Varela Round</vt:lpstr>
      <vt:lpstr>Calibri</vt:lpstr>
      <vt:lpstr>Arial</vt:lpstr>
      <vt:lpstr>Comfortaa</vt:lpstr>
      <vt:lpstr>ClassicFrameVTI</vt:lpstr>
      <vt:lpstr>ClassicFrameVTI</vt:lpstr>
      <vt:lpstr>VIRTUAL COFFEE WITH CONSULTING  CYBERSECURITY – THE MILE-HIGH VIEW FOR RECORDS AND INFORMATION MANAGEMENT PROFESSIONALS</vt:lpstr>
      <vt:lpstr>PowerPoint Presentation</vt:lpstr>
      <vt:lpstr>WHY ARE WE HERE?</vt:lpstr>
      <vt:lpstr>WHAT IS CYBERSECURITY?</vt:lpstr>
      <vt:lpstr>INCREASED  RISK</vt:lpstr>
      <vt:lpstr>HOW DID WE GET HERE?</vt:lpstr>
      <vt:lpstr>WHY DOES IT MATTER?</vt:lpstr>
      <vt:lpstr> INTERTWINED ECOSYSTEM</vt:lpstr>
      <vt:lpstr>IT MATTERS BECAUSE</vt:lpstr>
      <vt:lpstr>SO MUCH OF OUR LIVES ARE DIGITAL, LEADING TO NEW PERSONAL RISKS</vt:lpstr>
      <vt:lpstr>PowerPoint Presentation</vt:lpstr>
      <vt:lpstr>LAWS &amp; REGULATIONS</vt:lpstr>
      <vt:lpstr>SIGNIFICANT FINES FOR NON-COMPLIANCE</vt:lpstr>
      <vt:lpstr>THIRD-PARTY ASSURANCE</vt:lpstr>
      <vt:lpstr>PowerPoint Presentation</vt:lpstr>
      <vt:lpstr>CURRENT SITUATION</vt:lpstr>
      <vt:lpstr>ANTICIPATED REGULATORY CHANGES COMING THIS YEAR… </vt:lpstr>
      <vt:lpstr>WHAT CAN BE DONE?</vt:lpstr>
      <vt:lpstr>TODAY WE WILL FOCUS ON</vt:lpstr>
      <vt:lpstr>SOCIAL ENGINEERING:</vt:lpstr>
      <vt:lpstr>PHISHING</vt:lpstr>
      <vt:lpstr>SOCIAL ENGINEERING COUNTERMEASURES</vt:lpstr>
      <vt:lpstr>SOCIAL MEDIA CAUTION</vt:lpstr>
      <vt:lpstr>PASSWORD SECURITY</vt:lpstr>
      <vt:lpstr>MULTI-FACTOR AUTHENTICATION</vt:lpstr>
      <vt:lpstr>PATCH MANAGEMENT </vt:lpstr>
      <vt:lpstr>THOSE WHO FAIL TO PLAN,  PLAN TO FAIL</vt:lpstr>
      <vt:lpstr>RANSOMWARE:</vt:lpstr>
      <vt:lpstr>PREVENTATIVE MEASURES</vt:lpstr>
      <vt:lpstr>PowerPoint Presentation</vt:lpstr>
      <vt:lpstr>BUSINESS CONTINUITY COVERS</vt:lpstr>
      <vt:lpstr>IMPORTANCE OF INCIDENT RESPONSE</vt:lpstr>
      <vt:lpstr>BUSINESS CONTINUITY PLANNING</vt:lpstr>
      <vt:lpstr>WHY IS DISASTER RECOVERY IMPORTANT?</vt:lpstr>
      <vt:lpstr>ARE YOU PANICKING?</vt:lpstr>
      <vt:lpstr>PowerPoint Presentation</vt:lpstr>
      <vt:lpstr>TRAINING THROUGH ACADEMIC CERTIFICATES &amp; DEGREES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COFFEE WITH CONSULTING  CYBERSECURITY – THE MILE-HIGH VIEW FOR RECORDS AND INFORMATION MANAGEMENT PROFESSIONALS</dc:title>
  <dc:creator>Kris Pruett</dc:creator>
  <cp:lastModifiedBy>Elizabeth Khan</cp:lastModifiedBy>
  <cp:revision>7</cp:revision>
  <dcterms:created xsi:type="dcterms:W3CDTF">2023-01-11T03:37:31Z</dcterms:created>
  <dcterms:modified xsi:type="dcterms:W3CDTF">2023-02-02T03:23:42Z</dcterms:modified>
</cp:coreProperties>
</file>